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1"/>
  </p:sldMasterIdLst>
  <p:notesMasterIdLst>
    <p:notesMasterId r:id="rId6"/>
  </p:notesMasterIdLst>
  <p:handoutMasterIdLst>
    <p:handoutMasterId r:id="rId7"/>
  </p:handoutMasterIdLst>
  <p:sldIdLst>
    <p:sldId id="517" r:id="rId2"/>
    <p:sldId id="600" r:id="rId3"/>
    <p:sldId id="601" r:id="rId4"/>
    <p:sldId id="602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C0CF1A1-0BE1-4882-8796-5D6692DD0E51}">
          <p14:sldIdLst>
            <p14:sldId id="517"/>
            <p14:sldId id="600"/>
            <p14:sldId id="601"/>
            <p14:sldId id="6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11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723">
          <p15:clr>
            <a:srgbClr val="A4A3A4"/>
          </p15:clr>
        </p15:guide>
        <p15:guide id="4" pos="274">
          <p15:clr>
            <a:srgbClr val="A4A3A4"/>
          </p15:clr>
        </p15:guide>
        <p15:guide id="5" pos="5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008000"/>
    <a:srgbClr val="00895F"/>
    <a:srgbClr val="F15D22"/>
    <a:srgbClr val="105385"/>
    <a:srgbClr val="005287"/>
    <a:srgbClr val="43B7FF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2" autoAdjust="0"/>
    <p:restoredTop sz="95310" autoAdjust="0"/>
  </p:normalViewPr>
  <p:slideViewPr>
    <p:cSldViewPr snapToGrid="0">
      <p:cViewPr varScale="1">
        <p:scale>
          <a:sx n="109" d="100"/>
          <a:sy n="109" d="100"/>
        </p:scale>
        <p:origin x="1512" y="78"/>
      </p:cViewPr>
      <p:guideLst>
        <p:guide orient="horz" pos="1011"/>
        <p:guide orient="horz" pos="3889"/>
        <p:guide orient="horz" pos="723"/>
        <p:guide pos="274"/>
        <p:guide pos="5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86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1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mapdot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maplin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9184" y="162575"/>
            <a:ext cx="7958138" cy="98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359936" y="1343619"/>
            <a:ext cx="4169819" cy="3975284"/>
            <a:chOff x="455185" y="1245492"/>
            <a:chExt cx="4169819" cy="2981463"/>
          </a:xfrm>
        </p:grpSpPr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455185" y="1580221"/>
              <a:ext cx="865615" cy="93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r>
                <a:rPr lang="en-US" sz="11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China</a:t>
              </a:r>
            </a:p>
            <a:p>
              <a:pPr algn="l">
                <a:spcBef>
                  <a:spcPct val="20000"/>
                </a:spcBef>
              </a:pPr>
              <a:r>
                <a:rPr lang="en-US" sz="11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Malaysia </a:t>
              </a:r>
            </a:p>
            <a:p>
              <a:pPr algn="l">
                <a:spcBef>
                  <a:spcPct val="20000"/>
                </a:spcBef>
              </a:pPr>
              <a:r>
                <a:rPr lang="en-US" sz="11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Taiwan</a:t>
              </a:r>
            </a:p>
            <a:p>
              <a:pPr algn="l">
                <a:spcBef>
                  <a:spcPct val="20000"/>
                </a:spcBef>
                <a:defRPr/>
              </a:pP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2865747" y="1429845"/>
              <a:ext cx="1759257" cy="153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1100" b="1" dirty="0">
                <a:solidFill>
                  <a:srgbClr val="0052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546217" y="1565144"/>
              <a:ext cx="207315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465345" y="1245492"/>
              <a:ext cx="3245836" cy="304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ASIA – </a:t>
              </a:r>
              <a:r>
                <a:rPr lang="en-US" sz="14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20.3M Square Feet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711608" y="3996767"/>
              <a:ext cx="7620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sz="1400" b="1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538480" y="2907679"/>
              <a:ext cx="274273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462923" y="2600127"/>
              <a:ext cx="3227938" cy="34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AMERICAS – </a:t>
              </a:r>
              <a:r>
                <a:rPr lang="en-US" sz="14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150K Square Feet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467360" y="2934328"/>
              <a:ext cx="1467186" cy="11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United States</a:t>
              </a:r>
              <a:endParaRPr lang="en-U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spcBef>
                  <a:spcPct val="20000"/>
                </a:spcBef>
                <a:defRPr/>
              </a:pPr>
              <a:endParaRPr lang="en-US" sz="11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l">
                <a:spcBef>
                  <a:spcPct val="20000"/>
                </a:spcBef>
                <a:defRPr/>
              </a:pPr>
              <a:endParaRPr lang="en-US" sz="11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1" name="PrintGroup"/>
          <p:cNvGrpSpPr/>
          <p:nvPr userDrawn="1"/>
        </p:nvGrpSpPr>
        <p:grpSpPr>
          <a:xfrm>
            <a:off x="3380613" y="3189546"/>
            <a:ext cx="4209999" cy="912732"/>
            <a:chOff x="3380612" y="2389463"/>
            <a:chExt cx="4209999" cy="684549"/>
          </a:xfrm>
        </p:grpSpPr>
        <p:sp>
          <p:nvSpPr>
            <p:cNvPr id="82" name="10Oval"/>
            <p:cNvSpPr/>
            <p:nvPr userDrawn="1"/>
          </p:nvSpPr>
          <p:spPr bwMode="auto">
            <a:xfrm>
              <a:off x="7210148" y="3027517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3" name="9Oval"/>
            <p:cNvSpPr/>
            <p:nvPr userDrawn="1"/>
          </p:nvSpPr>
          <p:spPr bwMode="auto">
            <a:xfrm>
              <a:off x="7403946" y="2674028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4" name="8Oval"/>
            <p:cNvSpPr/>
            <p:nvPr userDrawn="1"/>
          </p:nvSpPr>
          <p:spPr bwMode="auto">
            <a:xfrm>
              <a:off x="7544116" y="2670797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7Oval"/>
            <p:cNvSpPr/>
            <p:nvPr userDrawn="1"/>
          </p:nvSpPr>
          <p:spPr bwMode="auto">
            <a:xfrm>
              <a:off x="7494932" y="2638206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6" name="6Oval"/>
            <p:cNvSpPr/>
            <p:nvPr userDrawn="1"/>
          </p:nvSpPr>
          <p:spPr bwMode="auto">
            <a:xfrm>
              <a:off x="7542718" y="2486006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5Oval"/>
            <p:cNvSpPr/>
            <p:nvPr userDrawn="1"/>
          </p:nvSpPr>
          <p:spPr bwMode="auto">
            <a:xfrm>
              <a:off x="7531156" y="2570285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8" name="Oval1"/>
            <p:cNvSpPr/>
            <p:nvPr userDrawn="1"/>
          </p:nvSpPr>
          <p:spPr bwMode="auto">
            <a:xfrm>
              <a:off x="3380612" y="2466589"/>
              <a:ext cx="46495" cy="46495"/>
            </a:xfrm>
            <a:prstGeom prst="ellipse">
              <a:avLst/>
            </a:prstGeom>
            <a:solidFill>
              <a:schemeClr val="accent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3Oval"/>
            <p:cNvSpPr/>
            <p:nvPr userDrawn="1"/>
          </p:nvSpPr>
          <p:spPr bwMode="auto">
            <a:xfrm>
              <a:off x="7514494" y="2389463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4oval"/>
            <p:cNvSpPr/>
            <p:nvPr userDrawn="1"/>
          </p:nvSpPr>
          <p:spPr bwMode="auto">
            <a:xfrm>
              <a:off x="7484293" y="2590249"/>
              <a:ext cx="46495" cy="46495"/>
            </a:xfrm>
            <a:prstGeom prst="ellipse">
              <a:avLst/>
            </a:prstGeom>
            <a:solidFill>
              <a:srgbClr val="00895F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4" name="Oval2"/>
          <p:cNvSpPr/>
          <p:nvPr userDrawn="1"/>
        </p:nvSpPr>
        <p:spPr bwMode="auto">
          <a:xfrm>
            <a:off x="4035637" y="3461736"/>
            <a:ext cx="46495" cy="61993"/>
          </a:xfrm>
          <a:prstGeom prst="ellipse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286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rallelogram 1"/>
          <p:cNvSpPr/>
          <p:nvPr userDrawn="1"/>
        </p:nvSpPr>
        <p:spPr bwMode="auto">
          <a:xfrm>
            <a:off x="4926142" y="13255"/>
            <a:ext cx="5744037" cy="6864087"/>
          </a:xfrm>
          <a:custGeom>
            <a:avLst/>
            <a:gdLst>
              <a:gd name="connsiteX0" fmla="*/ 0 w 19631025"/>
              <a:gd name="connsiteY0" fmla="*/ 5143500 h 5143500"/>
              <a:gd name="connsiteX1" fmla="*/ 5139591 w 19631025"/>
              <a:gd name="connsiteY1" fmla="*/ 0 h 5143500"/>
              <a:gd name="connsiteX2" fmla="*/ 19631025 w 19631025"/>
              <a:gd name="connsiteY2" fmla="*/ 0 h 5143500"/>
              <a:gd name="connsiteX3" fmla="*/ 14491434 w 19631025"/>
              <a:gd name="connsiteY3" fmla="*/ 5143500 h 5143500"/>
              <a:gd name="connsiteX4" fmla="*/ 0 w 19631025"/>
              <a:gd name="connsiteY4" fmla="*/ 5143500 h 5143500"/>
              <a:gd name="connsiteX0" fmla="*/ 0 w 19631025"/>
              <a:gd name="connsiteY0" fmla="*/ 5143500 h 5150498"/>
              <a:gd name="connsiteX1" fmla="*/ 5139591 w 19631025"/>
              <a:gd name="connsiteY1" fmla="*/ 0 h 5150498"/>
              <a:gd name="connsiteX2" fmla="*/ 19631025 w 19631025"/>
              <a:gd name="connsiteY2" fmla="*/ 0 h 5150498"/>
              <a:gd name="connsiteX3" fmla="*/ 14491434 w 19631025"/>
              <a:gd name="connsiteY3" fmla="*/ 5143500 h 5150498"/>
              <a:gd name="connsiteX4" fmla="*/ 10871983 w 19631025"/>
              <a:gd name="connsiteY4" fmla="*/ 5150498 h 5150498"/>
              <a:gd name="connsiteX5" fmla="*/ 0 w 19631025"/>
              <a:gd name="connsiteY5" fmla="*/ 5143500 h 5150498"/>
              <a:gd name="connsiteX0" fmla="*/ 0 w 19631025"/>
              <a:gd name="connsiteY0" fmla="*/ 5143500 h 5150498"/>
              <a:gd name="connsiteX1" fmla="*/ 5139591 w 19631025"/>
              <a:gd name="connsiteY1" fmla="*/ 0 h 5150498"/>
              <a:gd name="connsiteX2" fmla="*/ 10610726 w 19631025"/>
              <a:gd name="connsiteY2" fmla="*/ 0 h 5150498"/>
              <a:gd name="connsiteX3" fmla="*/ 19631025 w 19631025"/>
              <a:gd name="connsiteY3" fmla="*/ 0 h 5150498"/>
              <a:gd name="connsiteX4" fmla="*/ 14491434 w 19631025"/>
              <a:gd name="connsiteY4" fmla="*/ 5143500 h 5150498"/>
              <a:gd name="connsiteX5" fmla="*/ 10871983 w 19631025"/>
              <a:gd name="connsiteY5" fmla="*/ 5150498 h 5150498"/>
              <a:gd name="connsiteX6" fmla="*/ 0 w 19631025"/>
              <a:gd name="connsiteY6" fmla="*/ 5143500 h 5150498"/>
              <a:gd name="connsiteX0" fmla="*/ 0 w 19631025"/>
              <a:gd name="connsiteY0" fmla="*/ 5143500 h 5150498"/>
              <a:gd name="connsiteX1" fmla="*/ 10610726 w 19631025"/>
              <a:gd name="connsiteY1" fmla="*/ 0 h 5150498"/>
              <a:gd name="connsiteX2" fmla="*/ 19631025 w 19631025"/>
              <a:gd name="connsiteY2" fmla="*/ 0 h 5150498"/>
              <a:gd name="connsiteX3" fmla="*/ 14491434 w 19631025"/>
              <a:gd name="connsiteY3" fmla="*/ 5143500 h 5150498"/>
              <a:gd name="connsiteX4" fmla="*/ 10871983 w 19631025"/>
              <a:gd name="connsiteY4" fmla="*/ 5150498 h 5150498"/>
              <a:gd name="connsiteX5" fmla="*/ 0 w 19631025"/>
              <a:gd name="connsiteY5" fmla="*/ 5143500 h 5150498"/>
              <a:gd name="connsiteX0" fmla="*/ 261257 w 9020299"/>
              <a:gd name="connsiteY0" fmla="*/ 5150498 h 5150498"/>
              <a:gd name="connsiteX1" fmla="*/ 0 w 9020299"/>
              <a:gd name="connsiteY1" fmla="*/ 0 h 5150498"/>
              <a:gd name="connsiteX2" fmla="*/ 9020299 w 9020299"/>
              <a:gd name="connsiteY2" fmla="*/ 0 h 5150498"/>
              <a:gd name="connsiteX3" fmla="*/ 3880708 w 9020299"/>
              <a:gd name="connsiteY3" fmla="*/ 5143500 h 5150498"/>
              <a:gd name="connsiteX4" fmla="*/ 261257 w 9020299"/>
              <a:gd name="connsiteY4" fmla="*/ 5150498 h 5150498"/>
              <a:gd name="connsiteX0" fmla="*/ 55984 w 9020299"/>
              <a:gd name="connsiteY0" fmla="*/ 5187821 h 5187821"/>
              <a:gd name="connsiteX1" fmla="*/ 0 w 9020299"/>
              <a:gd name="connsiteY1" fmla="*/ 0 h 5187821"/>
              <a:gd name="connsiteX2" fmla="*/ 9020299 w 9020299"/>
              <a:gd name="connsiteY2" fmla="*/ 0 h 5187821"/>
              <a:gd name="connsiteX3" fmla="*/ 3880708 w 9020299"/>
              <a:gd name="connsiteY3" fmla="*/ 5143500 h 5187821"/>
              <a:gd name="connsiteX4" fmla="*/ 55984 w 9020299"/>
              <a:gd name="connsiteY4" fmla="*/ 5187821 h 5187821"/>
              <a:gd name="connsiteX0" fmla="*/ 3276262 w 9020299"/>
              <a:gd name="connsiteY0" fmla="*/ 5148065 h 5148065"/>
              <a:gd name="connsiteX1" fmla="*/ 0 w 9020299"/>
              <a:gd name="connsiteY1" fmla="*/ 0 h 5148065"/>
              <a:gd name="connsiteX2" fmla="*/ 9020299 w 9020299"/>
              <a:gd name="connsiteY2" fmla="*/ 0 h 5148065"/>
              <a:gd name="connsiteX3" fmla="*/ 3880708 w 9020299"/>
              <a:gd name="connsiteY3" fmla="*/ 5143500 h 5148065"/>
              <a:gd name="connsiteX4" fmla="*/ 3276262 w 9020299"/>
              <a:gd name="connsiteY4" fmla="*/ 5148065 h 5148065"/>
              <a:gd name="connsiteX0" fmla="*/ 0 w 5744037"/>
              <a:gd name="connsiteY0" fmla="*/ 5148065 h 5148065"/>
              <a:gd name="connsiteX1" fmla="*/ 3651 w 5744037"/>
              <a:gd name="connsiteY1" fmla="*/ 0 h 5148065"/>
              <a:gd name="connsiteX2" fmla="*/ 5744037 w 5744037"/>
              <a:gd name="connsiteY2" fmla="*/ 0 h 5148065"/>
              <a:gd name="connsiteX3" fmla="*/ 604446 w 5744037"/>
              <a:gd name="connsiteY3" fmla="*/ 5143500 h 5148065"/>
              <a:gd name="connsiteX4" fmla="*/ 0 w 5744037"/>
              <a:gd name="connsiteY4" fmla="*/ 5148065 h 514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037" h="5148065">
                <a:moveTo>
                  <a:pt x="0" y="5148065"/>
                </a:moveTo>
                <a:lnTo>
                  <a:pt x="3651" y="0"/>
                </a:lnTo>
                <a:lnTo>
                  <a:pt x="5744037" y="0"/>
                </a:lnTo>
                <a:lnTo>
                  <a:pt x="604446" y="5143500"/>
                </a:lnTo>
                <a:lnTo>
                  <a:pt x="0" y="514806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arallelogram 1"/>
          <p:cNvSpPr/>
          <p:nvPr userDrawn="1"/>
        </p:nvSpPr>
        <p:spPr bwMode="auto">
          <a:xfrm>
            <a:off x="-16047" y="3"/>
            <a:ext cx="10405489" cy="6884756"/>
          </a:xfrm>
          <a:custGeom>
            <a:avLst/>
            <a:gdLst>
              <a:gd name="connsiteX0" fmla="*/ 0 w 19631025"/>
              <a:gd name="connsiteY0" fmla="*/ 5143500 h 5143500"/>
              <a:gd name="connsiteX1" fmla="*/ 5139591 w 19631025"/>
              <a:gd name="connsiteY1" fmla="*/ 0 h 5143500"/>
              <a:gd name="connsiteX2" fmla="*/ 19631025 w 19631025"/>
              <a:gd name="connsiteY2" fmla="*/ 0 h 5143500"/>
              <a:gd name="connsiteX3" fmla="*/ 14491434 w 19631025"/>
              <a:gd name="connsiteY3" fmla="*/ 5143500 h 5143500"/>
              <a:gd name="connsiteX4" fmla="*/ 0 w 19631025"/>
              <a:gd name="connsiteY4" fmla="*/ 5143500 h 5143500"/>
              <a:gd name="connsiteX0" fmla="*/ 0 w 19631025"/>
              <a:gd name="connsiteY0" fmla="*/ 5143500 h 5150498"/>
              <a:gd name="connsiteX1" fmla="*/ 5139591 w 19631025"/>
              <a:gd name="connsiteY1" fmla="*/ 0 h 5150498"/>
              <a:gd name="connsiteX2" fmla="*/ 19631025 w 19631025"/>
              <a:gd name="connsiteY2" fmla="*/ 0 h 5150498"/>
              <a:gd name="connsiteX3" fmla="*/ 14491434 w 19631025"/>
              <a:gd name="connsiteY3" fmla="*/ 5143500 h 5150498"/>
              <a:gd name="connsiteX4" fmla="*/ 10871983 w 19631025"/>
              <a:gd name="connsiteY4" fmla="*/ 5150498 h 5150498"/>
              <a:gd name="connsiteX5" fmla="*/ 0 w 19631025"/>
              <a:gd name="connsiteY5" fmla="*/ 5143500 h 5150498"/>
              <a:gd name="connsiteX0" fmla="*/ 0 w 19631025"/>
              <a:gd name="connsiteY0" fmla="*/ 5143500 h 5150498"/>
              <a:gd name="connsiteX1" fmla="*/ 5139591 w 19631025"/>
              <a:gd name="connsiteY1" fmla="*/ 0 h 5150498"/>
              <a:gd name="connsiteX2" fmla="*/ 10610726 w 19631025"/>
              <a:gd name="connsiteY2" fmla="*/ 0 h 5150498"/>
              <a:gd name="connsiteX3" fmla="*/ 19631025 w 19631025"/>
              <a:gd name="connsiteY3" fmla="*/ 0 h 5150498"/>
              <a:gd name="connsiteX4" fmla="*/ 14491434 w 19631025"/>
              <a:gd name="connsiteY4" fmla="*/ 5143500 h 5150498"/>
              <a:gd name="connsiteX5" fmla="*/ 10871983 w 19631025"/>
              <a:gd name="connsiteY5" fmla="*/ 5150498 h 5150498"/>
              <a:gd name="connsiteX6" fmla="*/ 0 w 19631025"/>
              <a:gd name="connsiteY6" fmla="*/ 5143500 h 5150498"/>
              <a:gd name="connsiteX0" fmla="*/ 0 w 19631025"/>
              <a:gd name="connsiteY0" fmla="*/ 5143500 h 5150498"/>
              <a:gd name="connsiteX1" fmla="*/ 10610726 w 19631025"/>
              <a:gd name="connsiteY1" fmla="*/ 0 h 5150498"/>
              <a:gd name="connsiteX2" fmla="*/ 19631025 w 19631025"/>
              <a:gd name="connsiteY2" fmla="*/ 0 h 5150498"/>
              <a:gd name="connsiteX3" fmla="*/ 14491434 w 19631025"/>
              <a:gd name="connsiteY3" fmla="*/ 5143500 h 5150498"/>
              <a:gd name="connsiteX4" fmla="*/ 10871983 w 19631025"/>
              <a:gd name="connsiteY4" fmla="*/ 5150498 h 5150498"/>
              <a:gd name="connsiteX5" fmla="*/ 0 w 19631025"/>
              <a:gd name="connsiteY5" fmla="*/ 5143500 h 5150498"/>
              <a:gd name="connsiteX0" fmla="*/ 261257 w 9020299"/>
              <a:gd name="connsiteY0" fmla="*/ 5150498 h 5150498"/>
              <a:gd name="connsiteX1" fmla="*/ 0 w 9020299"/>
              <a:gd name="connsiteY1" fmla="*/ 0 h 5150498"/>
              <a:gd name="connsiteX2" fmla="*/ 9020299 w 9020299"/>
              <a:gd name="connsiteY2" fmla="*/ 0 h 5150498"/>
              <a:gd name="connsiteX3" fmla="*/ 3880708 w 9020299"/>
              <a:gd name="connsiteY3" fmla="*/ 5143500 h 5150498"/>
              <a:gd name="connsiteX4" fmla="*/ 261257 w 9020299"/>
              <a:gd name="connsiteY4" fmla="*/ 5150498 h 5150498"/>
              <a:gd name="connsiteX0" fmla="*/ 55984 w 9020299"/>
              <a:gd name="connsiteY0" fmla="*/ 5187821 h 5187821"/>
              <a:gd name="connsiteX1" fmla="*/ 0 w 9020299"/>
              <a:gd name="connsiteY1" fmla="*/ 0 h 5187821"/>
              <a:gd name="connsiteX2" fmla="*/ 9020299 w 9020299"/>
              <a:gd name="connsiteY2" fmla="*/ 0 h 5187821"/>
              <a:gd name="connsiteX3" fmla="*/ 3880708 w 9020299"/>
              <a:gd name="connsiteY3" fmla="*/ 5143500 h 5187821"/>
              <a:gd name="connsiteX4" fmla="*/ 55984 w 9020299"/>
              <a:gd name="connsiteY4" fmla="*/ 5187821 h 5187821"/>
              <a:gd name="connsiteX0" fmla="*/ 1417645 w 10381960"/>
              <a:gd name="connsiteY0" fmla="*/ 5187821 h 5187821"/>
              <a:gd name="connsiteX1" fmla="*/ 0 w 10381960"/>
              <a:gd name="connsiteY1" fmla="*/ 0 h 5187821"/>
              <a:gd name="connsiteX2" fmla="*/ 10381960 w 10381960"/>
              <a:gd name="connsiteY2" fmla="*/ 0 h 5187821"/>
              <a:gd name="connsiteX3" fmla="*/ 5242369 w 10381960"/>
              <a:gd name="connsiteY3" fmla="*/ 5143500 h 5187821"/>
              <a:gd name="connsiteX4" fmla="*/ 1417645 w 10381960"/>
              <a:gd name="connsiteY4" fmla="*/ 5187821 h 5187821"/>
              <a:gd name="connsiteX0" fmla="*/ 0 w 10405489"/>
              <a:gd name="connsiteY0" fmla="*/ 5148064 h 5148064"/>
              <a:gd name="connsiteX1" fmla="*/ 23529 w 10405489"/>
              <a:gd name="connsiteY1" fmla="*/ 0 h 5148064"/>
              <a:gd name="connsiteX2" fmla="*/ 10405489 w 10405489"/>
              <a:gd name="connsiteY2" fmla="*/ 0 h 5148064"/>
              <a:gd name="connsiteX3" fmla="*/ 5265898 w 10405489"/>
              <a:gd name="connsiteY3" fmla="*/ 5143500 h 5148064"/>
              <a:gd name="connsiteX4" fmla="*/ 0 w 10405489"/>
              <a:gd name="connsiteY4" fmla="*/ 5148064 h 5148064"/>
              <a:gd name="connsiteX0" fmla="*/ 0 w 10405489"/>
              <a:gd name="connsiteY0" fmla="*/ 5148064 h 5148064"/>
              <a:gd name="connsiteX1" fmla="*/ 3651 w 10405489"/>
              <a:gd name="connsiteY1" fmla="*/ 9939 h 5148064"/>
              <a:gd name="connsiteX2" fmla="*/ 10405489 w 10405489"/>
              <a:gd name="connsiteY2" fmla="*/ 0 h 5148064"/>
              <a:gd name="connsiteX3" fmla="*/ 5265898 w 10405489"/>
              <a:gd name="connsiteY3" fmla="*/ 5143500 h 5148064"/>
              <a:gd name="connsiteX4" fmla="*/ 0 w 10405489"/>
              <a:gd name="connsiteY4" fmla="*/ 5148064 h 5148064"/>
              <a:gd name="connsiteX0" fmla="*/ 0 w 10405489"/>
              <a:gd name="connsiteY0" fmla="*/ 5148064 h 5148064"/>
              <a:gd name="connsiteX1" fmla="*/ 3651 w 10405489"/>
              <a:gd name="connsiteY1" fmla="*/ 0 h 5148064"/>
              <a:gd name="connsiteX2" fmla="*/ 10405489 w 10405489"/>
              <a:gd name="connsiteY2" fmla="*/ 0 h 5148064"/>
              <a:gd name="connsiteX3" fmla="*/ 5265898 w 10405489"/>
              <a:gd name="connsiteY3" fmla="*/ 5143500 h 5148064"/>
              <a:gd name="connsiteX4" fmla="*/ 0 w 10405489"/>
              <a:gd name="connsiteY4" fmla="*/ 5148064 h 5148064"/>
              <a:gd name="connsiteX0" fmla="*/ 0 w 10405489"/>
              <a:gd name="connsiteY0" fmla="*/ 5148064 h 5158409"/>
              <a:gd name="connsiteX1" fmla="*/ 3651 w 10405489"/>
              <a:gd name="connsiteY1" fmla="*/ 0 h 5158409"/>
              <a:gd name="connsiteX2" fmla="*/ 10405489 w 10405489"/>
              <a:gd name="connsiteY2" fmla="*/ 0 h 5158409"/>
              <a:gd name="connsiteX3" fmla="*/ 5265898 w 10405489"/>
              <a:gd name="connsiteY3" fmla="*/ 5143500 h 5158409"/>
              <a:gd name="connsiteX4" fmla="*/ 65743 w 10405489"/>
              <a:gd name="connsiteY4" fmla="*/ 5158409 h 5158409"/>
              <a:gd name="connsiteX5" fmla="*/ 0 w 10405489"/>
              <a:gd name="connsiteY5" fmla="*/ 5148064 h 5158409"/>
              <a:gd name="connsiteX0" fmla="*/ 0 w 10405489"/>
              <a:gd name="connsiteY0" fmla="*/ 5148064 h 5163379"/>
              <a:gd name="connsiteX1" fmla="*/ 3651 w 10405489"/>
              <a:gd name="connsiteY1" fmla="*/ 0 h 5163379"/>
              <a:gd name="connsiteX2" fmla="*/ 10405489 w 10405489"/>
              <a:gd name="connsiteY2" fmla="*/ 0 h 5163379"/>
              <a:gd name="connsiteX3" fmla="*/ 5265898 w 10405489"/>
              <a:gd name="connsiteY3" fmla="*/ 5163379 h 5163379"/>
              <a:gd name="connsiteX4" fmla="*/ 65743 w 10405489"/>
              <a:gd name="connsiteY4" fmla="*/ 5158409 h 5163379"/>
              <a:gd name="connsiteX5" fmla="*/ 0 w 10405489"/>
              <a:gd name="connsiteY5" fmla="*/ 5148064 h 5163379"/>
              <a:gd name="connsiteX0" fmla="*/ 0 w 10405489"/>
              <a:gd name="connsiteY0" fmla="*/ 5148064 h 5163379"/>
              <a:gd name="connsiteX1" fmla="*/ 3651 w 10405489"/>
              <a:gd name="connsiteY1" fmla="*/ 0 h 5163379"/>
              <a:gd name="connsiteX2" fmla="*/ 10405489 w 10405489"/>
              <a:gd name="connsiteY2" fmla="*/ 0 h 5163379"/>
              <a:gd name="connsiteX3" fmla="*/ 5265898 w 10405489"/>
              <a:gd name="connsiteY3" fmla="*/ 5163379 h 5163379"/>
              <a:gd name="connsiteX4" fmla="*/ 65743 w 10405489"/>
              <a:gd name="connsiteY4" fmla="*/ 5158409 h 5163379"/>
              <a:gd name="connsiteX5" fmla="*/ 0 w 10405489"/>
              <a:gd name="connsiteY5" fmla="*/ 5148064 h 5163379"/>
              <a:gd name="connsiteX0" fmla="*/ 0 w 10405489"/>
              <a:gd name="connsiteY0" fmla="*/ 5148064 h 5170656"/>
              <a:gd name="connsiteX1" fmla="*/ 3651 w 10405489"/>
              <a:gd name="connsiteY1" fmla="*/ 0 h 5170656"/>
              <a:gd name="connsiteX2" fmla="*/ 10405489 w 10405489"/>
              <a:gd name="connsiteY2" fmla="*/ 0 h 5170656"/>
              <a:gd name="connsiteX3" fmla="*/ 5265898 w 10405489"/>
              <a:gd name="connsiteY3" fmla="*/ 5163379 h 5170656"/>
              <a:gd name="connsiteX4" fmla="*/ 65743 w 10405489"/>
              <a:gd name="connsiteY4" fmla="*/ 5158409 h 5170656"/>
              <a:gd name="connsiteX5" fmla="*/ 0 w 10405489"/>
              <a:gd name="connsiteY5" fmla="*/ 5148064 h 5170656"/>
              <a:gd name="connsiteX0" fmla="*/ 0 w 10405489"/>
              <a:gd name="connsiteY0" fmla="*/ 5148064 h 5163567"/>
              <a:gd name="connsiteX1" fmla="*/ 3651 w 10405489"/>
              <a:gd name="connsiteY1" fmla="*/ 0 h 5163567"/>
              <a:gd name="connsiteX2" fmla="*/ 10405489 w 10405489"/>
              <a:gd name="connsiteY2" fmla="*/ 0 h 5163567"/>
              <a:gd name="connsiteX3" fmla="*/ 5275837 w 10405489"/>
              <a:gd name="connsiteY3" fmla="*/ 5153440 h 5163567"/>
              <a:gd name="connsiteX4" fmla="*/ 65743 w 10405489"/>
              <a:gd name="connsiteY4" fmla="*/ 5158409 h 5163567"/>
              <a:gd name="connsiteX5" fmla="*/ 0 w 10405489"/>
              <a:gd name="connsiteY5" fmla="*/ 5148064 h 51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5489" h="5163567">
                <a:moveTo>
                  <a:pt x="0" y="5148064"/>
                </a:moveTo>
                <a:lnTo>
                  <a:pt x="3651" y="0"/>
                </a:lnTo>
                <a:lnTo>
                  <a:pt x="10405489" y="0"/>
                </a:lnTo>
                <a:lnTo>
                  <a:pt x="5275837" y="5153440"/>
                </a:lnTo>
                <a:cubicBezTo>
                  <a:pt x="5271861" y="5171662"/>
                  <a:pt x="1799128" y="5160066"/>
                  <a:pt x="65743" y="5158409"/>
                </a:cubicBezTo>
                <a:lnTo>
                  <a:pt x="0" y="5148064"/>
                </a:lnTo>
                <a:close/>
              </a:path>
            </a:pathLst>
          </a:custGeom>
          <a:solidFill>
            <a:srgbClr val="0066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326" y="1309920"/>
            <a:ext cx="7885788" cy="192024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2139" y="3624216"/>
            <a:ext cx="6387007" cy="1143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en-US" sz="2000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文字方塊 32"/>
          <p:cNvSpPr txBox="1"/>
          <p:nvPr userDrawn="1"/>
        </p:nvSpPr>
        <p:spPr bwMode="auto">
          <a:xfrm>
            <a:off x="6379178" y="5973679"/>
            <a:ext cx="2753955" cy="83407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400" dirty="0">
                <a:solidFill>
                  <a:srgbClr val="FF0000"/>
                </a:solidFill>
                <a:latin typeface="BankGothic Md BT" pitchFamily="34" charset="0"/>
              </a:rPr>
              <a:t>DAH LIH PUH</a:t>
            </a:r>
          </a:p>
          <a:p>
            <a:pPr algn="ctr">
              <a:spcBef>
                <a:spcPts val="600"/>
              </a:spcBef>
            </a:pPr>
            <a:r>
              <a:rPr lang="en-US" altLang="zh-TW" sz="2400" dirty="0">
                <a:solidFill>
                  <a:srgbClr val="FF0000"/>
                </a:solidFill>
                <a:latin typeface="BankGothic Md BT" pitchFamily="34" charset="0"/>
              </a:rPr>
              <a:t>GROUP</a:t>
            </a:r>
            <a:endParaRPr lang="zh-TW" altLang="en-US" sz="2400" dirty="0" err="1">
              <a:solidFill>
                <a:srgbClr val="FF0000"/>
              </a:solidFill>
              <a:latin typeface="BankGothic Md BT" pitchFamily="34" charset="0"/>
            </a:endParaRPr>
          </a:p>
        </p:txBody>
      </p:sp>
      <p:pic>
        <p:nvPicPr>
          <p:cNvPr id="35" name="圖片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03" y="4517939"/>
            <a:ext cx="934880" cy="13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0557" y="1603376"/>
            <a:ext cx="7958137" cy="4570413"/>
          </a:xfrm>
          <a:prstGeom prst="rect">
            <a:avLst/>
          </a:prstGeom>
        </p:spPr>
        <p:txBody>
          <a:bodyPr/>
          <a:lstStyle>
            <a:lvl1pPr marL="228600" indent="-228600">
              <a:tabLst/>
              <a:defRPr/>
            </a:lvl1pPr>
            <a:lvl2pPr marL="461963" indent="-230188">
              <a:defRPr/>
            </a:lvl2pPr>
            <a:lvl3pPr marL="682625" indent="-220663">
              <a:defRPr/>
            </a:lvl3pPr>
            <a:lvl4pPr marL="914400" indent="-231775">
              <a:defRPr/>
            </a:lvl4pPr>
            <a:lvl5pPr marL="1146175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8885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0550" y="2221995"/>
            <a:ext cx="7958138" cy="3951796"/>
          </a:xfrm>
          <a:prstGeom prst="rect">
            <a:avLst/>
          </a:prstGeom>
        </p:spPr>
        <p:txBody>
          <a:bodyPr/>
          <a:lstStyle>
            <a:lvl2pPr marL="465138" indent="-233363">
              <a:buFont typeface="Courier New" panose="02070309020205020404" pitchFamily="49" charset="0"/>
              <a:buChar char="-"/>
              <a:defRPr/>
            </a:lvl2pPr>
            <a:lvl3pPr marL="682625" indent="-220663">
              <a:defRPr/>
            </a:lvl3pPr>
            <a:lvl4pPr marL="914400" indent="-231775">
              <a:defRPr/>
            </a:lvl4pPr>
            <a:lvl5pPr marL="1146175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590550" y="1603375"/>
            <a:ext cx="7958138" cy="64008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90550" y="1603376"/>
            <a:ext cx="3840480" cy="457041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465138" indent="-233363">
              <a:spcBef>
                <a:spcPts val="500"/>
              </a:spcBef>
              <a:buFont typeface="Courier New" panose="02070309020205020404" pitchFamily="49" charset="0"/>
              <a:buChar char="-"/>
              <a:defRPr sz="1600"/>
            </a:lvl2pPr>
            <a:lvl3pPr marL="682625" indent="-220663">
              <a:spcBef>
                <a:spcPts val="500"/>
              </a:spcBef>
              <a:defRPr sz="1400"/>
            </a:lvl3pPr>
            <a:lvl4pPr marL="914400" indent="-231775">
              <a:spcBef>
                <a:spcPts val="500"/>
              </a:spcBef>
              <a:defRPr sz="1200"/>
            </a:lvl4pPr>
            <a:lvl5pPr marL="1146175" indent="-231775">
              <a:spcBef>
                <a:spcPts val="5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08208" y="1603376"/>
            <a:ext cx="3840480" cy="457041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465138" indent="-233363">
              <a:spcBef>
                <a:spcPts val="500"/>
              </a:spcBef>
              <a:buFont typeface="Courier New" panose="02070309020205020404" pitchFamily="49" charset="0"/>
              <a:buChar char="-"/>
              <a:defRPr sz="1600"/>
            </a:lvl2pPr>
            <a:lvl3pPr marL="682625" indent="-220663">
              <a:spcBef>
                <a:spcPts val="500"/>
              </a:spcBef>
              <a:defRPr sz="1400"/>
            </a:lvl3pPr>
            <a:lvl4pPr marL="914400" indent="-231775">
              <a:spcBef>
                <a:spcPts val="500"/>
              </a:spcBef>
              <a:defRPr sz="1200"/>
            </a:lvl4pPr>
            <a:lvl5pPr marL="1146175" indent="-231775">
              <a:spcBef>
                <a:spcPts val="5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0550" y="1600199"/>
            <a:ext cx="38404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90550" y="2221993"/>
            <a:ext cx="3840480" cy="395020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465138" indent="-233363">
              <a:spcBef>
                <a:spcPts val="500"/>
              </a:spcBef>
              <a:buFont typeface="Courier New" panose="02070309020205020404" pitchFamily="49" charset="0"/>
              <a:buChar char="-"/>
              <a:defRPr sz="1600"/>
            </a:lvl2pPr>
            <a:lvl3pPr marL="682625" indent="-220663">
              <a:spcBef>
                <a:spcPts val="500"/>
              </a:spcBef>
              <a:defRPr sz="1400"/>
            </a:lvl3pPr>
            <a:lvl4pPr marL="914400" indent="-231775">
              <a:spcBef>
                <a:spcPts val="500"/>
              </a:spcBef>
              <a:defRPr sz="1200"/>
            </a:lvl4pPr>
            <a:lvl5pPr marL="1146175" indent="-231775">
              <a:spcBef>
                <a:spcPts val="5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08208" y="1600199"/>
            <a:ext cx="38404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08208" y="2221993"/>
            <a:ext cx="3840480" cy="3947032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 marL="465138" indent="-233363">
              <a:spcBef>
                <a:spcPts val="500"/>
              </a:spcBef>
              <a:buFont typeface="Courier New" panose="02070309020205020404" pitchFamily="49" charset="0"/>
              <a:buChar char="-"/>
              <a:defRPr sz="1600"/>
            </a:lvl2pPr>
            <a:lvl3pPr marL="681038" indent="-219075">
              <a:spcBef>
                <a:spcPts val="500"/>
              </a:spcBef>
              <a:defRPr sz="1400"/>
            </a:lvl3pPr>
            <a:lvl4pPr marL="914400" indent="-231775">
              <a:spcBef>
                <a:spcPts val="500"/>
              </a:spcBef>
              <a:defRPr sz="1200"/>
            </a:lvl4pPr>
            <a:lvl5pPr marL="1146175" indent="-231775">
              <a:spcBef>
                <a:spcPts val="5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mapdot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maplin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 hidden="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lvl="0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0" name="Isosceles Triangle 129" hidden="1"/>
          <p:cNvSpPr/>
          <p:nvPr userDrawn="1"/>
        </p:nvSpPr>
        <p:spPr bwMode="auto">
          <a:xfrm>
            <a:off x="5916059" y="2539864"/>
            <a:ext cx="3227942" cy="4318136"/>
          </a:xfrm>
          <a:prstGeom prst="triangle">
            <a:avLst>
              <a:gd name="adj" fmla="val 100000"/>
            </a:avLst>
          </a:prstGeom>
          <a:solidFill>
            <a:srgbClr val="00895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Isosceles Triangle 6" hidden="1"/>
          <p:cNvSpPr/>
          <p:nvPr userDrawn="1"/>
        </p:nvSpPr>
        <p:spPr bwMode="auto">
          <a:xfrm>
            <a:off x="6224536" y="2952520"/>
            <a:ext cx="2919469" cy="3905480"/>
          </a:xfrm>
          <a:prstGeom prst="triangle">
            <a:avLst>
              <a:gd name="adj" fmla="val 100000"/>
            </a:avLst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compositeMap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 userDrawn="1">
            <p:ph type="title"/>
          </p:nvPr>
        </p:nvSpPr>
        <p:spPr>
          <a:xfrm>
            <a:off x="336176" y="89601"/>
            <a:ext cx="8255374" cy="1147481"/>
          </a:xfrm>
        </p:spPr>
        <p:txBody>
          <a:bodyPr/>
          <a:lstStyle>
            <a:lvl1pPr>
              <a:defRPr b="0">
                <a:solidFill>
                  <a:srgbClr val="0052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Group4-oval2"/>
          <p:cNvSpPr/>
          <p:nvPr userDrawn="1"/>
        </p:nvSpPr>
        <p:spPr bwMode="auto">
          <a:xfrm>
            <a:off x="4035637" y="3461736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Group1-oval1"/>
          <p:cNvSpPr/>
          <p:nvPr userDrawn="1"/>
        </p:nvSpPr>
        <p:spPr bwMode="auto">
          <a:xfrm>
            <a:off x="3380613" y="3288786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Group2-oval2"/>
          <p:cNvSpPr/>
          <p:nvPr userDrawn="1"/>
        </p:nvSpPr>
        <p:spPr bwMode="auto">
          <a:xfrm>
            <a:off x="4397901" y="4071336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Group13-oval1"/>
          <p:cNvSpPr/>
          <p:nvPr userDrawn="1"/>
        </p:nvSpPr>
        <p:spPr bwMode="auto">
          <a:xfrm>
            <a:off x="5413749" y="2899645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Group5-oval2"/>
          <p:cNvSpPr/>
          <p:nvPr userDrawn="1"/>
        </p:nvSpPr>
        <p:spPr bwMode="auto">
          <a:xfrm>
            <a:off x="5780165" y="2986109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Group4-oval1"/>
          <p:cNvSpPr/>
          <p:nvPr userDrawn="1"/>
        </p:nvSpPr>
        <p:spPr bwMode="auto">
          <a:xfrm>
            <a:off x="5592085" y="3137426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Group8-1"/>
          <p:cNvSpPr/>
          <p:nvPr userDrawn="1"/>
        </p:nvSpPr>
        <p:spPr bwMode="auto">
          <a:xfrm>
            <a:off x="5734757" y="2705064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Group8-oval2"/>
          <p:cNvSpPr/>
          <p:nvPr userDrawn="1"/>
        </p:nvSpPr>
        <p:spPr bwMode="auto">
          <a:xfrm>
            <a:off x="5507765" y="2817469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Group11-oval1"/>
          <p:cNvSpPr/>
          <p:nvPr userDrawn="1"/>
        </p:nvSpPr>
        <p:spPr bwMode="auto">
          <a:xfrm>
            <a:off x="7255557" y="3461672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Group5-oval1"/>
          <p:cNvSpPr/>
          <p:nvPr userDrawn="1"/>
        </p:nvSpPr>
        <p:spPr bwMode="auto">
          <a:xfrm>
            <a:off x="7845717" y="3184957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Group11-oval2"/>
          <p:cNvSpPr/>
          <p:nvPr userDrawn="1"/>
        </p:nvSpPr>
        <p:spPr bwMode="auto">
          <a:xfrm>
            <a:off x="6688085" y="3716754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Group10-oval1"/>
          <p:cNvSpPr/>
          <p:nvPr userDrawn="1"/>
        </p:nvSpPr>
        <p:spPr bwMode="auto">
          <a:xfrm>
            <a:off x="7174485" y="3989138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Group5-midpoint"/>
          <p:cNvSpPr/>
          <p:nvPr userDrawn="1"/>
        </p:nvSpPr>
        <p:spPr bwMode="auto">
          <a:xfrm>
            <a:off x="7210149" y="4036690"/>
            <a:ext cx="46495" cy="61993"/>
          </a:xfrm>
          <a:prstGeom prst="ellipse">
            <a:avLst/>
          </a:prstGeom>
          <a:solidFill>
            <a:srgbClr val="00895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Group10-oval2"/>
          <p:cNvSpPr/>
          <p:nvPr userDrawn="1"/>
        </p:nvSpPr>
        <p:spPr bwMode="auto">
          <a:xfrm>
            <a:off x="7255541" y="4123154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Group6-oval1"/>
          <p:cNvSpPr/>
          <p:nvPr userDrawn="1"/>
        </p:nvSpPr>
        <p:spPr bwMode="auto">
          <a:xfrm>
            <a:off x="7281477" y="3846439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Group2oval1"/>
          <p:cNvSpPr/>
          <p:nvPr userDrawn="1"/>
        </p:nvSpPr>
        <p:spPr bwMode="auto">
          <a:xfrm>
            <a:off x="7518181" y="3176274"/>
            <a:ext cx="46495" cy="61993"/>
          </a:xfrm>
          <a:prstGeom prst="ellipse">
            <a:avLst/>
          </a:prstGeom>
          <a:solidFill>
            <a:srgbClr val="00895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Group6-oval2"/>
          <p:cNvSpPr/>
          <p:nvPr userDrawn="1"/>
        </p:nvSpPr>
        <p:spPr bwMode="auto">
          <a:xfrm>
            <a:off x="7544117" y="3561064"/>
            <a:ext cx="46495" cy="61993"/>
          </a:xfrm>
          <a:prstGeom prst="ellipse">
            <a:avLst/>
          </a:prstGeom>
          <a:solidFill>
            <a:srgbClr val="00895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Group7-oval1"/>
          <p:cNvSpPr/>
          <p:nvPr userDrawn="1"/>
        </p:nvSpPr>
        <p:spPr bwMode="auto">
          <a:xfrm>
            <a:off x="4165253" y="3063848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Group3-oval1"/>
          <p:cNvSpPr/>
          <p:nvPr userDrawn="1"/>
        </p:nvSpPr>
        <p:spPr bwMode="auto">
          <a:xfrm>
            <a:off x="4197669" y="3612925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Group3-oval2"/>
          <p:cNvSpPr/>
          <p:nvPr userDrawn="1"/>
        </p:nvSpPr>
        <p:spPr bwMode="auto">
          <a:xfrm>
            <a:off x="5387717" y="2800082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Group7-oval2"/>
          <p:cNvSpPr/>
          <p:nvPr userDrawn="1"/>
        </p:nvSpPr>
        <p:spPr bwMode="auto">
          <a:xfrm>
            <a:off x="5462290" y="2899517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Group9-oval2"/>
          <p:cNvSpPr/>
          <p:nvPr userDrawn="1"/>
        </p:nvSpPr>
        <p:spPr bwMode="auto">
          <a:xfrm>
            <a:off x="5614693" y="2869245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Group13-Oval2"/>
          <p:cNvSpPr/>
          <p:nvPr userDrawn="1"/>
        </p:nvSpPr>
        <p:spPr bwMode="auto">
          <a:xfrm>
            <a:off x="7531157" y="3427048"/>
            <a:ext cx="46495" cy="61993"/>
          </a:xfrm>
          <a:prstGeom prst="ellipse">
            <a:avLst/>
          </a:prstGeom>
          <a:solidFill>
            <a:srgbClr val="00895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Group9-oval1"/>
          <p:cNvSpPr/>
          <p:nvPr userDrawn="1"/>
        </p:nvSpPr>
        <p:spPr bwMode="auto">
          <a:xfrm>
            <a:off x="7576501" y="3422653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Group1-oval2"/>
          <p:cNvSpPr/>
          <p:nvPr userDrawn="1"/>
        </p:nvSpPr>
        <p:spPr bwMode="auto">
          <a:xfrm>
            <a:off x="3986901" y="2981693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Group12-oval1"/>
          <p:cNvSpPr/>
          <p:nvPr userDrawn="1"/>
        </p:nvSpPr>
        <p:spPr bwMode="auto">
          <a:xfrm>
            <a:off x="3610741" y="3452946"/>
            <a:ext cx="46495" cy="61993"/>
          </a:xfrm>
          <a:prstGeom prst="ellipse">
            <a:avLst/>
          </a:prstGeom>
          <a:solidFill>
            <a:srgbClr val="F15D2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Group12-oval2"/>
          <p:cNvSpPr/>
          <p:nvPr userDrawn="1"/>
        </p:nvSpPr>
        <p:spPr bwMode="auto">
          <a:xfrm>
            <a:off x="3659477" y="3673576"/>
            <a:ext cx="46495" cy="61993"/>
          </a:xfrm>
          <a:prstGeom prst="ellipse">
            <a:avLst/>
          </a:prstGeom>
          <a:solidFill>
            <a:srgbClr val="00528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359936" y="1343618"/>
            <a:ext cx="4169819" cy="4872399"/>
            <a:chOff x="455185" y="1245492"/>
            <a:chExt cx="4169819" cy="3654299"/>
          </a:xfrm>
        </p:grpSpPr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455185" y="1580221"/>
              <a:ext cx="865615" cy="93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China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India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Israel</a:t>
              </a:r>
              <a:endParaRPr lang="en-US" sz="11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Japan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2865747" y="1429845"/>
              <a:ext cx="1759257" cy="153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1100" b="1" dirty="0">
                <a:solidFill>
                  <a:srgbClr val="0052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546217" y="1565144"/>
              <a:ext cx="2073157" cy="0"/>
            </a:xfrm>
            <a:prstGeom prst="line">
              <a:avLst/>
            </a:prstGeom>
            <a:noFill/>
            <a:ln w="9525">
              <a:solidFill>
                <a:srgbClr val="008A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465345" y="1245492"/>
              <a:ext cx="3245836" cy="304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400" b="1" dirty="0">
                  <a:solidFill>
                    <a:srgbClr val="008A5E"/>
                  </a:solidFill>
                  <a:latin typeface="Arial" charset="0"/>
                  <a:ea typeface="Arial" charset="0"/>
                  <a:cs typeface="Arial" charset="0"/>
                </a:rPr>
                <a:t>ASIA – </a:t>
              </a:r>
              <a:r>
                <a:rPr lang="en-US" sz="1400" dirty="0">
                  <a:solidFill>
                    <a:srgbClr val="008A5E"/>
                  </a:solidFill>
                  <a:latin typeface="Arial" charset="0"/>
                  <a:ea typeface="Arial" charset="0"/>
                  <a:cs typeface="Arial" charset="0"/>
                </a:rPr>
                <a:t>21M Square Feet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/>
          </p:nvSpPr>
          <p:spPr bwMode="auto">
            <a:xfrm>
              <a:off x="711608" y="3996767"/>
              <a:ext cx="7620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sz="1400" b="1"/>
            </a:p>
          </p:txBody>
        </p:sp>
        <p:sp>
          <p:nvSpPr>
            <p:cNvPr id="98" name="Line 17"/>
            <p:cNvSpPr>
              <a:spLocks noChangeShapeType="1"/>
            </p:cNvSpPr>
            <p:nvPr/>
          </p:nvSpPr>
          <p:spPr bwMode="auto">
            <a:xfrm>
              <a:off x="538480" y="2907679"/>
              <a:ext cx="2608356" cy="0"/>
            </a:xfrm>
            <a:prstGeom prst="line">
              <a:avLst/>
            </a:prstGeom>
            <a:noFill/>
            <a:ln w="9525">
              <a:solidFill>
                <a:srgbClr val="008A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462923" y="2600127"/>
              <a:ext cx="3227938" cy="34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400" b="1" dirty="0">
                  <a:solidFill>
                    <a:srgbClr val="008A5E"/>
                  </a:solidFill>
                  <a:latin typeface="Arial" charset="0"/>
                  <a:ea typeface="Arial" charset="0"/>
                  <a:cs typeface="Arial" charset="0"/>
                </a:rPr>
                <a:t>AMERICAS – </a:t>
              </a:r>
              <a:r>
                <a:rPr lang="en-US" sz="1400" b="0" dirty="0">
                  <a:solidFill>
                    <a:srgbClr val="008A5E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1400" dirty="0">
                  <a:solidFill>
                    <a:srgbClr val="008A5E"/>
                  </a:solidFill>
                  <a:latin typeface="Arial" charset="0"/>
                  <a:ea typeface="Arial" charset="0"/>
                  <a:cs typeface="Arial" charset="0"/>
                </a:rPr>
                <a:t>M Square Feet</a:t>
              </a:r>
            </a:p>
          </p:txBody>
        </p: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467360" y="2934328"/>
              <a:ext cx="1467186" cy="11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ts val="250"/>
                </a:spcBef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pitchFamily="34" charset="0"/>
                  <a:ea typeface="+mn-ea"/>
                  <a:cs typeface="Arial" pitchFamily="34" charset="0"/>
                </a:rPr>
                <a:t>Brazil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pitchFamily="34" charset="0"/>
                  <a:ea typeface="+mn-ea"/>
                  <a:cs typeface="Arial" pitchFamily="34" charset="0"/>
                </a:rPr>
                <a:t>Mexico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  <a:defRPr/>
              </a:pPr>
              <a:endParaRPr lang="en-US" sz="1100" b="1" dirty="0">
                <a:solidFill>
                  <a:srgbClr val="0052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73083" y="3727230"/>
              <a:ext cx="3401150" cy="1172561"/>
              <a:chOff x="4570293" y="3721032"/>
              <a:chExt cx="3401150" cy="1075307"/>
            </a:xfrm>
          </p:grpSpPr>
          <p:sp>
            <p:nvSpPr>
              <p:cNvPr id="104" name="Rectangle 8"/>
              <p:cNvSpPr>
                <a:spLocks noChangeArrowheads="1"/>
              </p:cNvSpPr>
              <p:nvPr/>
            </p:nvSpPr>
            <p:spPr bwMode="auto">
              <a:xfrm>
                <a:off x="4570293" y="3721032"/>
                <a:ext cx="3401150" cy="196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sz="1400" b="1" dirty="0">
                    <a:solidFill>
                      <a:srgbClr val="008A5E"/>
                    </a:solidFill>
                    <a:latin typeface="Arial" charset="0"/>
                    <a:ea typeface="Arial" charset="0"/>
                    <a:cs typeface="Arial" charset="0"/>
                  </a:rPr>
                  <a:t>EUROPE – </a:t>
                </a:r>
                <a:r>
                  <a:rPr lang="en-US" sz="1400" b="0" dirty="0">
                    <a:solidFill>
                      <a:srgbClr val="008A5E"/>
                    </a:solidFill>
                    <a:latin typeface="Arial" charset="0"/>
                    <a:ea typeface="Arial" charset="0"/>
                    <a:cs typeface="Arial" charset="0"/>
                  </a:rPr>
                  <a:t>4</a:t>
                </a:r>
                <a:r>
                  <a:rPr lang="en-US" sz="1400" dirty="0">
                    <a:solidFill>
                      <a:srgbClr val="008A5E"/>
                    </a:solidFill>
                    <a:latin typeface="Arial" charset="0"/>
                    <a:ea typeface="Arial" charset="0"/>
                    <a:cs typeface="Arial" charset="0"/>
                  </a:rPr>
                  <a:t>M Square Feet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/>
            </p:nvSpPr>
            <p:spPr bwMode="auto">
              <a:xfrm>
                <a:off x="4590613" y="4044851"/>
                <a:ext cx="795411" cy="75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Austria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Belgium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France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Germany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endPara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" name="Rectangle 14"/>
              <p:cNvSpPr>
                <a:spLocks noChangeArrowheads="1"/>
              </p:cNvSpPr>
              <p:nvPr/>
            </p:nvSpPr>
            <p:spPr bwMode="auto">
              <a:xfrm>
                <a:off x="5526263" y="4044851"/>
                <a:ext cx="1092928" cy="75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88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Hungary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Italy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Ireland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Netherlands</a:t>
                </a:r>
                <a:endParaRPr lang="en-US" sz="1100" b="1" dirty="0">
                  <a:solidFill>
                    <a:srgbClr val="005288"/>
                  </a:solidFill>
                  <a:latin typeface="Arial"/>
                  <a:cs typeface="Arial"/>
                </a:endParaRP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  <a:defRPr/>
                </a:pPr>
                <a:endParaRPr lang="en-US" sz="1100" b="1" dirty="0">
                  <a:solidFill>
                    <a:srgbClr val="005288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 userDrawn="1"/>
            </p:nvSpPr>
            <p:spPr bwMode="auto">
              <a:xfrm>
                <a:off x="6644890" y="4044849"/>
                <a:ext cx="873316" cy="60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880"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2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dirty="0">
                    <a:solidFill>
                      <a:srgbClr val="005288"/>
                    </a:solidFill>
                    <a:latin typeface="Arial" charset="0"/>
                    <a:ea typeface="Arial" charset="0"/>
                    <a:cs typeface="Arial" charset="0"/>
                  </a:rPr>
                  <a:t>Poland</a:t>
                </a:r>
                <a:endParaRPr lang="en-US" sz="1100" b="1" dirty="0">
                  <a:solidFill>
                    <a:srgbClr val="005288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  <a:defRPr/>
                </a:pPr>
                <a:r>
                  <a:rPr lang="en-US" sz="1100" b="1" dirty="0">
                    <a:solidFill>
                      <a:srgbClr val="005288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Russia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  <a:defRPr/>
                </a:pPr>
                <a:r>
                  <a:rPr lang="en-US" sz="1100" b="1" dirty="0">
                    <a:solidFill>
                      <a:srgbClr val="005288"/>
                    </a:solidFill>
                    <a:latin typeface="Arial" pitchFamily="34" charset="0"/>
                    <a:cs typeface="Arial" pitchFamily="34" charset="0"/>
                  </a:rPr>
                  <a:t>Scotland</a:t>
                </a:r>
              </a:p>
              <a:p>
                <a:pPr algn="l">
                  <a:lnSpc>
                    <a:spcPct val="100000"/>
                  </a:lnSpc>
                  <a:spcBef>
                    <a:spcPts val="250"/>
                  </a:spcBef>
                  <a:defRPr/>
                </a:pPr>
                <a:r>
                  <a:rPr lang="en-US" sz="1100" b="1" dirty="0">
                    <a:solidFill>
                      <a:srgbClr val="005288"/>
                    </a:solidFill>
                    <a:latin typeface="Arial"/>
                    <a:cs typeface="Arial"/>
                  </a:rPr>
                  <a:t>Ukraine</a:t>
                </a:r>
              </a:p>
            </p:txBody>
          </p:sp>
        </p:grp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1511825" y="1580221"/>
              <a:ext cx="1635011" cy="93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2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Malaysia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r>
                <a:rPr lang="en-US" sz="1100" b="1" dirty="0">
                  <a:solidFill>
                    <a:srgbClr val="005288"/>
                  </a:solidFill>
                  <a:latin typeface="Arial" charset="0"/>
                  <a:ea typeface="Arial" charset="0"/>
                  <a:cs typeface="Arial" charset="0"/>
                </a:rPr>
                <a:t>Singapore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pitchFamily="34" charset="0"/>
                  <a:cs typeface="Arial" pitchFamily="34" charset="0"/>
                </a:rPr>
                <a:t>Taiwan</a:t>
              </a:r>
              <a:endParaRPr lang="en-US" sz="1100" i="1" dirty="0">
                <a:solidFill>
                  <a:srgbClr val="005288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250"/>
                </a:spcBef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pitchFamily="34" charset="0"/>
                  <a:cs typeface="Arial" pitchFamily="34" charset="0"/>
                </a:rPr>
                <a:t>Vietnam</a:t>
              </a: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endParaRPr lang="en-US" sz="1100" b="1" dirty="0">
                <a:solidFill>
                  <a:srgbClr val="005288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00000"/>
                </a:lnSpc>
                <a:spcBef>
                  <a:spcPts val="250"/>
                </a:spcBef>
              </a:pPr>
              <a:endParaRPr lang="en-US" sz="11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1513840" y="2944488"/>
              <a:ext cx="1467186" cy="54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defRPr/>
              </a:pPr>
              <a:r>
                <a:rPr lang="en-US" sz="1100" b="1" dirty="0">
                  <a:solidFill>
                    <a:srgbClr val="005288"/>
                  </a:solidFill>
                  <a:latin typeface="Arial" pitchFamily="34" charset="0"/>
                  <a:cs typeface="Arial" pitchFamily="34" charset="0"/>
                </a:rPr>
                <a:t>United States</a:t>
              </a:r>
              <a:endParaRPr lang="en-US" sz="11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spcBef>
                  <a:spcPct val="20000"/>
                </a:spcBef>
                <a:defRPr/>
              </a:pPr>
              <a:endParaRPr lang="en-US" sz="1100" b="1" dirty="0">
                <a:solidFill>
                  <a:srgbClr val="0052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Line 17"/>
            <p:cNvSpPr>
              <a:spLocks noChangeShapeType="1"/>
            </p:cNvSpPr>
            <p:nvPr userDrawn="1"/>
          </p:nvSpPr>
          <p:spPr bwMode="auto">
            <a:xfrm>
              <a:off x="538480" y="4024907"/>
              <a:ext cx="2976880" cy="0"/>
            </a:xfrm>
            <a:prstGeom prst="line">
              <a:avLst/>
            </a:prstGeom>
            <a:noFill/>
            <a:ln w="9525">
              <a:solidFill>
                <a:srgbClr val="008A5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Shape 122"/>
          <p:cNvSpPr/>
          <p:nvPr userDrawn="1"/>
        </p:nvSpPr>
        <p:spPr>
          <a:xfrm>
            <a:off x="6376924" y="5972725"/>
            <a:ext cx="2779776" cy="90220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txBody>
          <a:bodyPr lIns="0" tIns="45700" rIns="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123"/>
          <p:cNvSpPr/>
          <p:nvPr userDrawn="1"/>
        </p:nvSpPr>
        <p:spPr>
          <a:xfrm>
            <a:off x="6724396" y="6082453"/>
            <a:ext cx="2432304" cy="792480"/>
          </a:xfrm>
          <a:prstGeom prst="triangle">
            <a:avLst>
              <a:gd name="adj" fmla="val 100000"/>
            </a:avLst>
          </a:prstGeom>
          <a:solidFill>
            <a:srgbClr val="00895F"/>
          </a:solidFill>
          <a:ln>
            <a:noFill/>
          </a:ln>
        </p:spPr>
        <p:txBody>
          <a:bodyPr lIns="0" tIns="45700" rIns="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LogoGroup"/>
          <p:cNvGrpSpPr>
            <a:grpSpLocks noChangeAspect="1"/>
          </p:cNvGrpSpPr>
          <p:nvPr userDrawn="1"/>
        </p:nvGrpSpPr>
        <p:grpSpPr bwMode="auto">
          <a:xfrm>
            <a:off x="8255001" y="6467339"/>
            <a:ext cx="586435" cy="291943"/>
            <a:chOff x="5000" y="2922"/>
            <a:chExt cx="691" cy="258"/>
          </a:xfrm>
        </p:grpSpPr>
        <p:sp>
          <p:nvSpPr>
            <p:cNvPr id="6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5000" y="2922"/>
              <a:ext cx="69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/>
            <p:cNvSpPr>
              <a:spLocks/>
            </p:cNvSpPr>
            <p:nvPr userDrawn="1"/>
          </p:nvSpPr>
          <p:spPr bwMode="auto">
            <a:xfrm>
              <a:off x="5001" y="2921"/>
              <a:ext cx="112" cy="94"/>
            </a:xfrm>
            <a:custGeom>
              <a:avLst/>
              <a:gdLst>
                <a:gd name="T0" fmla="*/ 88 w 109"/>
                <a:gd name="T1" fmla="*/ 16 h 92"/>
                <a:gd name="T2" fmla="*/ 22 w 109"/>
                <a:gd name="T3" fmla="*/ 16 h 92"/>
                <a:gd name="T4" fmla="*/ 22 w 109"/>
                <a:gd name="T5" fmla="*/ 75 h 92"/>
                <a:gd name="T6" fmla="*/ 88 w 109"/>
                <a:gd name="T7" fmla="*/ 75 h 92"/>
                <a:gd name="T8" fmla="*/ 88 w 109"/>
                <a:gd name="T9" fmla="*/ 54 h 92"/>
                <a:gd name="T10" fmla="*/ 53 w 109"/>
                <a:gd name="T11" fmla="*/ 54 h 92"/>
                <a:gd name="T12" fmla="*/ 53 w 109"/>
                <a:gd name="T13" fmla="*/ 39 h 92"/>
                <a:gd name="T14" fmla="*/ 109 w 109"/>
                <a:gd name="T15" fmla="*/ 39 h 92"/>
                <a:gd name="T16" fmla="*/ 109 w 109"/>
                <a:gd name="T17" fmla="*/ 70 h 92"/>
                <a:gd name="T18" fmla="*/ 105 w 109"/>
                <a:gd name="T19" fmla="*/ 88 h 92"/>
                <a:gd name="T20" fmla="*/ 86 w 109"/>
                <a:gd name="T21" fmla="*/ 92 h 92"/>
                <a:gd name="T22" fmla="*/ 23 w 109"/>
                <a:gd name="T23" fmla="*/ 92 h 92"/>
                <a:gd name="T24" fmla="*/ 5 w 109"/>
                <a:gd name="T25" fmla="*/ 88 h 92"/>
                <a:gd name="T26" fmla="*/ 0 w 109"/>
                <a:gd name="T27" fmla="*/ 70 h 92"/>
                <a:gd name="T28" fmla="*/ 0 w 109"/>
                <a:gd name="T29" fmla="*/ 22 h 92"/>
                <a:gd name="T30" fmla="*/ 5 w 109"/>
                <a:gd name="T31" fmla="*/ 5 h 92"/>
                <a:gd name="T32" fmla="*/ 23 w 109"/>
                <a:gd name="T33" fmla="*/ 0 h 92"/>
                <a:gd name="T34" fmla="*/ 86 w 109"/>
                <a:gd name="T35" fmla="*/ 0 h 92"/>
                <a:gd name="T36" fmla="*/ 104 w 109"/>
                <a:gd name="T37" fmla="*/ 5 h 92"/>
                <a:gd name="T38" fmla="*/ 109 w 109"/>
                <a:gd name="T39" fmla="*/ 21 h 92"/>
                <a:gd name="T40" fmla="*/ 109 w 109"/>
                <a:gd name="T41" fmla="*/ 23 h 92"/>
                <a:gd name="T42" fmla="*/ 88 w 109"/>
                <a:gd name="T43" fmla="*/ 27 h 92"/>
                <a:gd name="T44" fmla="*/ 88 w 109"/>
                <a:gd name="T45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92">
                  <a:moveTo>
                    <a:pt x="88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9"/>
                    <a:pt x="108" y="84"/>
                    <a:pt x="105" y="88"/>
                  </a:cubicBezTo>
                  <a:cubicBezTo>
                    <a:pt x="101" y="91"/>
                    <a:pt x="95" y="92"/>
                    <a:pt x="86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14" y="92"/>
                    <a:pt x="8" y="91"/>
                    <a:pt x="5" y="88"/>
                  </a:cubicBezTo>
                  <a:cubicBezTo>
                    <a:pt x="2" y="84"/>
                    <a:pt x="0" y="79"/>
                    <a:pt x="0" y="7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3"/>
                    <a:pt x="2" y="8"/>
                    <a:pt x="5" y="5"/>
                  </a:cubicBezTo>
                  <a:cubicBezTo>
                    <a:pt x="8" y="2"/>
                    <a:pt x="14" y="0"/>
                    <a:pt x="2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1" y="2"/>
                    <a:pt x="104" y="5"/>
                  </a:cubicBezTo>
                  <a:cubicBezTo>
                    <a:pt x="108" y="8"/>
                    <a:pt x="109" y="13"/>
                    <a:pt x="109" y="21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88" y="27"/>
                    <a:pt x="88" y="27"/>
                    <a:pt x="88" y="27"/>
                  </a:cubicBezTo>
                  <a:lnTo>
                    <a:pt x="8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auto">
            <a:xfrm>
              <a:off x="5160" y="2921"/>
              <a:ext cx="111" cy="94"/>
            </a:xfrm>
            <a:custGeom>
              <a:avLst/>
              <a:gdLst>
                <a:gd name="T0" fmla="*/ 0 w 109"/>
                <a:gd name="T1" fmla="*/ 92 h 92"/>
                <a:gd name="T2" fmla="*/ 0 w 109"/>
                <a:gd name="T3" fmla="*/ 0 h 92"/>
                <a:gd name="T4" fmla="*/ 78 w 109"/>
                <a:gd name="T5" fmla="*/ 0 h 92"/>
                <a:gd name="T6" fmla="*/ 94 w 109"/>
                <a:gd name="T7" fmla="*/ 4 h 92"/>
                <a:gd name="T8" fmla="*/ 99 w 109"/>
                <a:gd name="T9" fmla="*/ 18 h 92"/>
                <a:gd name="T10" fmla="*/ 99 w 109"/>
                <a:gd name="T11" fmla="*/ 39 h 92"/>
                <a:gd name="T12" fmla="*/ 94 w 109"/>
                <a:gd name="T13" fmla="*/ 53 h 92"/>
                <a:gd name="T14" fmla="*/ 78 w 109"/>
                <a:gd name="T15" fmla="*/ 57 h 92"/>
                <a:gd name="T16" fmla="*/ 66 w 109"/>
                <a:gd name="T17" fmla="*/ 57 h 92"/>
                <a:gd name="T18" fmla="*/ 109 w 109"/>
                <a:gd name="T19" fmla="*/ 92 h 92"/>
                <a:gd name="T20" fmla="*/ 78 w 109"/>
                <a:gd name="T21" fmla="*/ 92 h 92"/>
                <a:gd name="T22" fmla="*/ 41 w 109"/>
                <a:gd name="T23" fmla="*/ 57 h 92"/>
                <a:gd name="T24" fmla="*/ 21 w 109"/>
                <a:gd name="T25" fmla="*/ 57 h 92"/>
                <a:gd name="T26" fmla="*/ 21 w 109"/>
                <a:gd name="T27" fmla="*/ 92 h 92"/>
                <a:gd name="T28" fmla="*/ 0 w 109"/>
                <a:gd name="T29" fmla="*/ 92 h 92"/>
                <a:gd name="T30" fmla="*/ 69 w 109"/>
                <a:gd name="T31" fmla="*/ 16 h 92"/>
                <a:gd name="T32" fmla="*/ 21 w 109"/>
                <a:gd name="T33" fmla="*/ 16 h 92"/>
                <a:gd name="T34" fmla="*/ 21 w 109"/>
                <a:gd name="T35" fmla="*/ 42 h 92"/>
                <a:gd name="T36" fmla="*/ 69 w 109"/>
                <a:gd name="T37" fmla="*/ 42 h 92"/>
                <a:gd name="T38" fmla="*/ 76 w 109"/>
                <a:gd name="T39" fmla="*/ 40 h 92"/>
                <a:gd name="T40" fmla="*/ 79 w 109"/>
                <a:gd name="T41" fmla="*/ 34 h 92"/>
                <a:gd name="T42" fmla="*/ 79 w 109"/>
                <a:gd name="T43" fmla="*/ 23 h 92"/>
                <a:gd name="T44" fmla="*/ 76 w 109"/>
                <a:gd name="T45" fmla="*/ 18 h 92"/>
                <a:gd name="T46" fmla="*/ 69 w 109"/>
                <a:gd name="T4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92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1" y="1"/>
                    <a:pt x="94" y="4"/>
                  </a:cubicBezTo>
                  <a:cubicBezTo>
                    <a:pt x="98" y="7"/>
                    <a:pt x="99" y="12"/>
                    <a:pt x="99" y="18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46"/>
                    <a:pt x="98" y="50"/>
                    <a:pt x="94" y="53"/>
                  </a:cubicBezTo>
                  <a:cubicBezTo>
                    <a:pt x="91" y="56"/>
                    <a:pt x="86" y="57"/>
                    <a:pt x="7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0" y="92"/>
                  </a:lnTo>
                  <a:close/>
                  <a:moveTo>
                    <a:pt x="69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3" y="42"/>
                    <a:pt x="75" y="41"/>
                    <a:pt x="76" y="40"/>
                  </a:cubicBezTo>
                  <a:cubicBezTo>
                    <a:pt x="78" y="39"/>
                    <a:pt x="79" y="37"/>
                    <a:pt x="79" y="3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1"/>
                    <a:pt x="78" y="19"/>
                    <a:pt x="76" y="18"/>
                  </a:cubicBezTo>
                  <a:cubicBezTo>
                    <a:pt x="75" y="17"/>
                    <a:pt x="73" y="16"/>
                    <a:pt x="6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5306" y="2921"/>
              <a:ext cx="97" cy="94"/>
            </a:xfrm>
            <a:custGeom>
              <a:avLst/>
              <a:gdLst>
                <a:gd name="T0" fmla="*/ 0 w 97"/>
                <a:gd name="T1" fmla="*/ 94 h 94"/>
                <a:gd name="T2" fmla="*/ 0 w 97"/>
                <a:gd name="T3" fmla="*/ 0 h 94"/>
                <a:gd name="T4" fmla="*/ 96 w 97"/>
                <a:gd name="T5" fmla="*/ 0 h 94"/>
                <a:gd name="T6" fmla="*/ 96 w 97"/>
                <a:gd name="T7" fmla="*/ 16 h 94"/>
                <a:gd name="T8" fmla="*/ 22 w 97"/>
                <a:gd name="T9" fmla="*/ 16 h 94"/>
                <a:gd name="T10" fmla="*/ 22 w 97"/>
                <a:gd name="T11" fmla="*/ 37 h 94"/>
                <a:gd name="T12" fmla="*/ 66 w 97"/>
                <a:gd name="T13" fmla="*/ 37 h 94"/>
                <a:gd name="T14" fmla="*/ 66 w 97"/>
                <a:gd name="T15" fmla="*/ 53 h 94"/>
                <a:gd name="T16" fmla="*/ 22 w 97"/>
                <a:gd name="T17" fmla="*/ 53 h 94"/>
                <a:gd name="T18" fmla="*/ 22 w 97"/>
                <a:gd name="T19" fmla="*/ 77 h 94"/>
                <a:gd name="T20" fmla="*/ 97 w 97"/>
                <a:gd name="T21" fmla="*/ 77 h 94"/>
                <a:gd name="T22" fmla="*/ 97 w 97"/>
                <a:gd name="T23" fmla="*/ 94 h 94"/>
                <a:gd name="T24" fmla="*/ 0 w 97"/>
                <a:gd name="T2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4">
                  <a:moveTo>
                    <a:pt x="0" y="9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22" y="16"/>
                  </a:lnTo>
                  <a:lnTo>
                    <a:pt x="22" y="37"/>
                  </a:lnTo>
                  <a:lnTo>
                    <a:pt x="66" y="37"/>
                  </a:lnTo>
                  <a:lnTo>
                    <a:pt x="66" y="53"/>
                  </a:lnTo>
                  <a:lnTo>
                    <a:pt x="22" y="53"/>
                  </a:lnTo>
                  <a:lnTo>
                    <a:pt x="22" y="77"/>
                  </a:lnTo>
                  <a:lnTo>
                    <a:pt x="97" y="77"/>
                  </a:lnTo>
                  <a:lnTo>
                    <a:pt x="97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5443" y="2921"/>
              <a:ext cx="99" cy="94"/>
            </a:xfrm>
            <a:custGeom>
              <a:avLst/>
              <a:gdLst>
                <a:gd name="T0" fmla="*/ 0 w 99"/>
                <a:gd name="T1" fmla="*/ 94 h 94"/>
                <a:gd name="T2" fmla="*/ 0 w 99"/>
                <a:gd name="T3" fmla="*/ 0 h 94"/>
                <a:gd name="T4" fmla="*/ 98 w 99"/>
                <a:gd name="T5" fmla="*/ 0 h 94"/>
                <a:gd name="T6" fmla="*/ 98 w 99"/>
                <a:gd name="T7" fmla="*/ 16 h 94"/>
                <a:gd name="T8" fmla="*/ 23 w 99"/>
                <a:gd name="T9" fmla="*/ 16 h 94"/>
                <a:gd name="T10" fmla="*/ 23 w 99"/>
                <a:gd name="T11" fmla="*/ 37 h 94"/>
                <a:gd name="T12" fmla="*/ 66 w 99"/>
                <a:gd name="T13" fmla="*/ 37 h 94"/>
                <a:gd name="T14" fmla="*/ 66 w 99"/>
                <a:gd name="T15" fmla="*/ 53 h 94"/>
                <a:gd name="T16" fmla="*/ 23 w 99"/>
                <a:gd name="T17" fmla="*/ 53 h 94"/>
                <a:gd name="T18" fmla="*/ 23 w 99"/>
                <a:gd name="T19" fmla="*/ 77 h 94"/>
                <a:gd name="T20" fmla="*/ 99 w 99"/>
                <a:gd name="T21" fmla="*/ 77 h 94"/>
                <a:gd name="T22" fmla="*/ 99 w 99"/>
                <a:gd name="T23" fmla="*/ 94 h 94"/>
                <a:gd name="T24" fmla="*/ 0 w 99"/>
                <a:gd name="T2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4">
                  <a:moveTo>
                    <a:pt x="0" y="94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23" y="16"/>
                  </a:lnTo>
                  <a:lnTo>
                    <a:pt x="23" y="37"/>
                  </a:lnTo>
                  <a:lnTo>
                    <a:pt x="66" y="37"/>
                  </a:lnTo>
                  <a:lnTo>
                    <a:pt x="66" y="53"/>
                  </a:lnTo>
                  <a:lnTo>
                    <a:pt x="23" y="53"/>
                  </a:lnTo>
                  <a:lnTo>
                    <a:pt x="23" y="77"/>
                  </a:lnTo>
                  <a:lnTo>
                    <a:pt x="99" y="77"/>
                  </a:lnTo>
                  <a:lnTo>
                    <a:pt x="99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5582" y="2921"/>
              <a:ext cx="110" cy="94"/>
            </a:xfrm>
            <a:custGeom>
              <a:avLst/>
              <a:gdLst>
                <a:gd name="T0" fmla="*/ 0 w 108"/>
                <a:gd name="T1" fmla="*/ 92 h 92"/>
                <a:gd name="T2" fmla="*/ 0 w 108"/>
                <a:gd name="T3" fmla="*/ 0 h 92"/>
                <a:gd name="T4" fmla="*/ 15 w 108"/>
                <a:gd name="T5" fmla="*/ 0 h 92"/>
                <a:gd name="T6" fmla="*/ 79 w 108"/>
                <a:gd name="T7" fmla="*/ 54 h 92"/>
                <a:gd name="T8" fmla="*/ 85 w 108"/>
                <a:gd name="T9" fmla="*/ 59 h 92"/>
                <a:gd name="T10" fmla="*/ 90 w 108"/>
                <a:gd name="T11" fmla="*/ 64 h 92"/>
                <a:gd name="T12" fmla="*/ 89 w 108"/>
                <a:gd name="T13" fmla="*/ 53 h 92"/>
                <a:gd name="T14" fmla="*/ 89 w 108"/>
                <a:gd name="T15" fmla="*/ 48 h 92"/>
                <a:gd name="T16" fmla="*/ 89 w 108"/>
                <a:gd name="T17" fmla="*/ 0 h 92"/>
                <a:gd name="T18" fmla="*/ 108 w 108"/>
                <a:gd name="T19" fmla="*/ 0 h 92"/>
                <a:gd name="T20" fmla="*/ 108 w 108"/>
                <a:gd name="T21" fmla="*/ 92 h 92"/>
                <a:gd name="T22" fmla="*/ 94 w 108"/>
                <a:gd name="T23" fmla="*/ 92 h 92"/>
                <a:gd name="T24" fmla="*/ 26 w 108"/>
                <a:gd name="T25" fmla="*/ 35 h 92"/>
                <a:gd name="T26" fmla="*/ 22 w 108"/>
                <a:gd name="T27" fmla="*/ 31 h 92"/>
                <a:gd name="T28" fmla="*/ 18 w 108"/>
                <a:gd name="T29" fmla="*/ 28 h 92"/>
                <a:gd name="T30" fmla="*/ 19 w 108"/>
                <a:gd name="T31" fmla="*/ 36 h 92"/>
                <a:gd name="T32" fmla="*/ 19 w 108"/>
                <a:gd name="T33" fmla="*/ 42 h 92"/>
                <a:gd name="T34" fmla="*/ 19 w 108"/>
                <a:gd name="T35" fmla="*/ 92 h 92"/>
                <a:gd name="T36" fmla="*/ 0 w 108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92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2" y="56"/>
                    <a:pt x="84" y="58"/>
                    <a:pt x="85" y="59"/>
                  </a:cubicBezTo>
                  <a:cubicBezTo>
                    <a:pt x="87" y="61"/>
                    <a:pt x="88" y="63"/>
                    <a:pt x="90" y="64"/>
                  </a:cubicBezTo>
                  <a:cubicBezTo>
                    <a:pt x="89" y="59"/>
                    <a:pt x="89" y="55"/>
                    <a:pt x="89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4"/>
                    <a:pt x="23" y="32"/>
                    <a:pt x="22" y="31"/>
                  </a:cubicBezTo>
                  <a:cubicBezTo>
                    <a:pt x="20" y="30"/>
                    <a:pt x="19" y="29"/>
                    <a:pt x="18" y="28"/>
                  </a:cubicBezTo>
                  <a:cubicBezTo>
                    <a:pt x="19" y="31"/>
                    <a:pt x="19" y="33"/>
                    <a:pt x="19" y="36"/>
                  </a:cubicBezTo>
                  <a:cubicBezTo>
                    <a:pt x="19" y="38"/>
                    <a:pt x="19" y="41"/>
                    <a:pt x="19" y="42"/>
                  </a:cubicBezTo>
                  <a:cubicBezTo>
                    <a:pt x="19" y="92"/>
                    <a:pt x="19" y="92"/>
                    <a:pt x="19" y="92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/>
            <p:cNvSpPr>
              <a:spLocks noEditPoints="1"/>
            </p:cNvSpPr>
            <p:nvPr userDrawn="1"/>
          </p:nvSpPr>
          <p:spPr bwMode="auto">
            <a:xfrm>
              <a:off x="5001" y="3039"/>
              <a:ext cx="102" cy="95"/>
            </a:xfrm>
            <a:custGeom>
              <a:avLst/>
              <a:gdLst>
                <a:gd name="T0" fmla="*/ 0 w 100"/>
                <a:gd name="T1" fmla="*/ 93 h 93"/>
                <a:gd name="T2" fmla="*/ 0 w 100"/>
                <a:gd name="T3" fmla="*/ 0 h 93"/>
                <a:gd name="T4" fmla="*/ 79 w 100"/>
                <a:gd name="T5" fmla="*/ 0 h 93"/>
                <a:gd name="T6" fmla="*/ 95 w 100"/>
                <a:gd name="T7" fmla="*/ 5 h 93"/>
                <a:gd name="T8" fmla="*/ 100 w 100"/>
                <a:gd name="T9" fmla="*/ 18 h 93"/>
                <a:gd name="T10" fmla="*/ 100 w 100"/>
                <a:gd name="T11" fmla="*/ 39 h 93"/>
                <a:gd name="T12" fmla="*/ 95 w 100"/>
                <a:gd name="T13" fmla="*/ 52 h 93"/>
                <a:gd name="T14" fmla="*/ 79 w 100"/>
                <a:gd name="T15" fmla="*/ 57 h 93"/>
                <a:gd name="T16" fmla="*/ 21 w 100"/>
                <a:gd name="T17" fmla="*/ 57 h 93"/>
                <a:gd name="T18" fmla="*/ 21 w 100"/>
                <a:gd name="T19" fmla="*/ 93 h 93"/>
                <a:gd name="T20" fmla="*/ 0 w 100"/>
                <a:gd name="T21" fmla="*/ 93 h 93"/>
                <a:gd name="T22" fmla="*/ 69 w 100"/>
                <a:gd name="T23" fmla="*/ 16 h 93"/>
                <a:gd name="T24" fmla="*/ 21 w 100"/>
                <a:gd name="T25" fmla="*/ 16 h 93"/>
                <a:gd name="T26" fmla="*/ 21 w 100"/>
                <a:gd name="T27" fmla="*/ 41 h 93"/>
                <a:gd name="T28" fmla="*/ 69 w 100"/>
                <a:gd name="T29" fmla="*/ 41 h 93"/>
                <a:gd name="T30" fmla="*/ 77 w 100"/>
                <a:gd name="T31" fmla="*/ 39 h 93"/>
                <a:gd name="T32" fmla="*/ 79 w 100"/>
                <a:gd name="T33" fmla="*/ 33 h 93"/>
                <a:gd name="T34" fmla="*/ 79 w 100"/>
                <a:gd name="T35" fmla="*/ 24 h 93"/>
                <a:gd name="T36" fmla="*/ 77 w 100"/>
                <a:gd name="T37" fmla="*/ 18 h 93"/>
                <a:gd name="T38" fmla="*/ 69 w 100"/>
                <a:gd name="T39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93">
                  <a:moveTo>
                    <a:pt x="0" y="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6" y="0"/>
                    <a:pt x="91" y="2"/>
                    <a:pt x="95" y="5"/>
                  </a:cubicBezTo>
                  <a:cubicBezTo>
                    <a:pt x="98" y="7"/>
                    <a:pt x="100" y="12"/>
                    <a:pt x="100" y="1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45"/>
                    <a:pt x="98" y="50"/>
                    <a:pt x="95" y="52"/>
                  </a:cubicBezTo>
                  <a:cubicBezTo>
                    <a:pt x="91" y="55"/>
                    <a:pt x="86" y="57"/>
                    <a:pt x="79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93"/>
                    <a:pt x="21" y="93"/>
                    <a:pt x="21" y="93"/>
                  </a:cubicBezTo>
                  <a:lnTo>
                    <a:pt x="0" y="93"/>
                  </a:lnTo>
                  <a:close/>
                  <a:moveTo>
                    <a:pt x="69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1"/>
                    <a:pt x="76" y="40"/>
                    <a:pt x="77" y="39"/>
                  </a:cubicBezTo>
                  <a:cubicBezTo>
                    <a:pt x="78" y="38"/>
                    <a:pt x="79" y="36"/>
                    <a:pt x="79" y="3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1"/>
                    <a:pt x="78" y="19"/>
                    <a:pt x="77" y="18"/>
                  </a:cubicBezTo>
                  <a:cubicBezTo>
                    <a:pt x="76" y="17"/>
                    <a:pt x="73" y="16"/>
                    <a:pt x="6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/>
            <p:cNvSpPr>
              <a:spLocks noEditPoints="1"/>
            </p:cNvSpPr>
            <p:nvPr userDrawn="1"/>
          </p:nvSpPr>
          <p:spPr bwMode="auto">
            <a:xfrm>
              <a:off x="5155" y="3039"/>
              <a:ext cx="115" cy="95"/>
            </a:xfrm>
            <a:custGeom>
              <a:avLst/>
              <a:gdLst>
                <a:gd name="T0" fmla="*/ 0 w 113"/>
                <a:gd name="T1" fmla="*/ 22 h 93"/>
                <a:gd name="T2" fmla="*/ 5 w 113"/>
                <a:gd name="T3" fmla="*/ 5 h 93"/>
                <a:gd name="T4" fmla="*/ 23 w 113"/>
                <a:gd name="T5" fmla="*/ 0 h 93"/>
                <a:gd name="T6" fmla="*/ 91 w 113"/>
                <a:gd name="T7" fmla="*/ 0 h 93"/>
                <a:gd name="T8" fmla="*/ 109 w 113"/>
                <a:gd name="T9" fmla="*/ 5 h 93"/>
                <a:gd name="T10" fmla="*/ 113 w 113"/>
                <a:gd name="T11" fmla="*/ 22 h 93"/>
                <a:gd name="T12" fmla="*/ 113 w 113"/>
                <a:gd name="T13" fmla="*/ 71 h 93"/>
                <a:gd name="T14" fmla="*/ 109 w 113"/>
                <a:gd name="T15" fmla="*/ 88 h 93"/>
                <a:gd name="T16" fmla="*/ 91 w 113"/>
                <a:gd name="T17" fmla="*/ 93 h 93"/>
                <a:gd name="T18" fmla="*/ 23 w 113"/>
                <a:gd name="T19" fmla="*/ 93 h 93"/>
                <a:gd name="T20" fmla="*/ 5 w 113"/>
                <a:gd name="T21" fmla="*/ 88 h 93"/>
                <a:gd name="T22" fmla="*/ 0 w 113"/>
                <a:gd name="T23" fmla="*/ 71 h 93"/>
                <a:gd name="T24" fmla="*/ 0 w 113"/>
                <a:gd name="T25" fmla="*/ 22 h 93"/>
                <a:gd name="T26" fmla="*/ 21 w 113"/>
                <a:gd name="T27" fmla="*/ 75 h 93"/>
                <a:gd name="T28" fmla="*/ 92 w 113"/>
                <a:gd name="T29" fmla="*/ 75 h 93"/>
                <a:gd name="T30" fmla="*/ 92 w 113"/>
                <a:gd name="T31" fmla="*/ 17 h 93"/>
                <a:gd name="T32" fmla="*/ 21 w 113"/>
                <a:gd name="T33" fmla="*/ 17 h 93"/>
                <a:gd name="T34" fmla="*/ 21 w 113"/>
                <a:gd name="T35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93">
                  <a:moveTo>
                    <a:pt x="0" y="22"/>
                  </a:moveTo>
                  <a:cubicBezTo>
                    <a:pt x="0" y="14"/>
                    <a:pt x="1" y="8"/>
                    <a:pt x="5" y="5"/>
                  </a:cubicBezTo>
                  <a:cubicBezTo>
                    <a:pt x="8" y="2"/>
                    <a:pt x="14" y="0"/>
                    <a:pt x="2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9" y="0"/>
                    <a:pt x="106" y="2"/>
                    <a:pt x="109" y="5"/>
                  </a:cubicBezTo>
                  <a:cubicBezTo>
                    <a:pt x="112" y="8"/>
                    <a:pt x="113" y="14"/>
                    <a:pt x="113" y="2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9"/>
                    <a:pt x="112" y="85"/>
                    <a:pt x="109" y="88"/>
                  </a:cubicBezTo>
                  <a:cubicBezTo>
                    <a:pt x="106" y="91"/>
                    <a:pt x="99" y="93"/>
                    <a:pt x="91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14" y="93"/>
                    <a:pt x="8" y="91"/>
                    <a:pt x="5" y="88"/>
                  </a:cubicBezTo>
                  <a:cubicBezTo>
                    <a:pt x="1" y="85"/>
                    <a:pt x="0" y="79"/>
                    <a:pt x="0" y="71"/>
                  </a:cubicBezTo>
                  <a:lnTo>
                    <a:pt x="0" y="22"/>
                  </a:lnTo>
                  <a:close/>
                  <a:moveTo>
                    <a:pt x="21" y="75"/>
                  </a:moveTo>
                  <a:cubicBezTo>
                    <a:pt x="92" y="75"/>
                    <a:pt x="92" y="75"/>
                    <a:pt x="92" y="7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21" y="17"/>
                    <a:pt x="21" y="17"/>
                    <a:pt x="21" y="17"/>
                  </a:cubicBezTo>
                  <a:lnTo>
                    <a:pt x="2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3"/>
            <p:cNvSpPr>
              <a:spLocks noChangeArrowheads="1"/>
            </p:cNvSpPr>
            <p:nvPr userDrawn="1"/>
          </p:nvSpPr>
          <p:spPr bwMode="auto">
            <a:xfrm>
              <a:off x="5337" y="3039"/>
              <a:ext cx="21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5426" y="3039"/>
              <a:ext cx="110" cy="95"/>
            </a:xfrm>
            <a:custGeom>
              <a:avLst/>
              <a:gdLst>
                <a:gd name="T0" fmla="*/ 0 w 108"/>
                <a:gd name="T1" fmla="*/ 93 h 93"/>
                <a:gd name="T2" fmla="*/ 0 w 108"/>
                <a:gd name="T3" fmla="*/ 0 h 93"/>
                <a:gd name="T4" fmla="*/ 15 w 108"/>
                <a:gd name="T5" fmla="*/ 0 h 93"/>
                <a:gd name="T6" fmla="*/ 79 w 108"/>
                <a:gd name="T7" fmla="*/ 55 h 93"/>
                <a:gd name="T8" fmla="*/ 85 w 108"/>
                <a:gd name="T9" fmla="*/ 60 h 93"/>
                <a:gd name="T10" fmla="*/ 90 w 108"/>
                <a:gd name="T11" fmla="*/ 65 h 93"/>
                <a:gd name="T12" fmla="*/ 89 w 108"/>
                <a:gd name="T13" fmla="*/ 54 h 93"/>
                <a:gd name="T14" fmla="*/ 89 w 108"/>
                <a:gd name="T15" fmla="*/ 49 h 93"/>
                <a:gd name="T16" fmla="*/ 89 w 108"/>
                <a:gd name="T17" fmla="*/ 0 h 93"/>
                <a:gd name="T18" fmla="*/ 108 w 108"/>
                <a:gd name="T19" fmla="*/ 0 h 93"/>
                <a:gd name="T20" fmla="*/ 108 w 108"/>
                <a:gd name="T21" fmla="*/ 93 h 93"/>
                <a:gd name="T22" fmla="*/ 94 w 108"/>
                <a:gd name="T23" fmla="*/ 93 h 93"/>
                <a:gd name="T24" fmla="*/ 26 w 108"/>
                <a:gd name="T25" fmla="*/ 36 h 93"/>
                <a:gd name="T26" fmla="*/ 22 w 108"/>
                <a:gd name="T27" fmla="*/ 32 h 93"/>
                <a:gd name="T28" fmla="*/ 18 w 108"/>
                <a:gd name="T29" fmla="*/ 28 h 93"/>
                <a:gd name="T30" fmla="*/ 19 w 108"/>
                <a:gd name="T31" fmla="*/ 36 h 93"/>
                <a:gd name="T32" fmla="*/ 19 w 108"/>
                <a:gd name="T33" fmla="*/ 43 h 93"/>
                <a:gd name="T34" fmla="*/ 19 w 108"/>
                <a:gd name="T35" fmla="*/ 93 h 93"/>
                <a:gd name="T36" fmla="*/ 0 w 108"/>
                <a:gd name="T3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93">
                  <a:moveTo>
                    <a:pt x="0" y="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2" y="57"/>
                    <a:pt x="84" y="58"/>
                    <a:pt x="85" y="60"/>
                  </a:cubicBezTo>
                  <a:cubicBezTo>
                    <a:pt x="87" y="61"/>
                    <a:pt x="89" y="63"/>
                    <a:pt x="90" y="65"/>
                  </a:cubicBezTo>
                  <a:cubicBezTo>
                    <a:pt x="90" y="60"/>
                    <a:pt x="89" y="56"/>
                    <a:pt x="89" y="54"/>
                  </a:cubicBezTo>
                  <a:cubicBezTo>
                    <a:pt x="89" y="52"/>
                    <a:pt x="89" y="50"/>
                    <a:pt x="89" y="4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4" y="34"/>
                    <a:pt x="23" y="33"/>
                    <a:pt x="22" y="32"/>
                  </a:cubicBezTo>
                  <a:cubicBezTo>
                    <a:pt x="21" y="31"/>
                    <a:pt x="19" y="29"/>
                    <a:pt x="18" y="28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19" y="39"/>
                    <a:pt x="19" y="41"/>
                    <a:pt x="19" y="43"/>
                  </a:cubicBezTo>
                  <a:cubicBezTo>
                    <a:pt x="19" y="93"/>
                    <a:pt x="19" y="93"/>
                    <a:pt x="19" y="93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5584" y="3039"/>
              <a:ext cx="108" cy="95"/>
            </a:xfrm>
            <a:custGeom>
              <a:avLst/>
              <a:gdLst>
                <a:gd name="T0" fmla="*/ 64 w 108"/>
                <a:gd name="T1" fmla="*/ 17 h 95"/>
                <a:gd name="T2" fmla="*/ 64 w 108"/>
                <a:gd name="T3" fmla="*/ 95 h 95"/>
                <a:gd name="T4" fmla="*/ 43 w 108"/>
                <a:gd name="T5" fmla="*/ 95 h 95"/>
                <a:gd name="T6" fmla="*/ 43 w 108"/>
                <a:gd name="T7" fmla="*/ 17 h 95"/>
                <a:gd name="T8" fmla="*/ 0 w 108"/>
                <a:gd name="T9" fmla="*/ 17 h 95"/>
                <a:gd name="T10" fmla="*/ 0 w 108"/>
                <a:gd name="T11" fmla="*/ 0 h 95"/>
                <a:gd name="T12" fmla="*/ 108 w 108"/>
                <a:gd name="T13" fmla="*/ 0 h 95"/>
                <a:gd name="T14" fmla="*/ 108 w 108"/>
                <a:gd name="T15" fmla="*/ 17 h 95"/>
                <a:gd name="T16" fmla="*/ 64 w 108"/>
                <a:gd name="T17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5">
                  <a:moveTo>
                    <a:pt x="64" y="17"/>
                  </a:moveTo>
                  <a:lnTo>
                    <a:pt x="64" y="95"/>
                  </a:lnTo>
                  <a:lnTo>
                    <a:pt x="43" y="95"/>
                  </a:lnTo>
                  <a:lnTo>
                    <a:pt x="4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/>
            <p:cNvSpPr>
              <a:spLocks noEditPoints="1"/>
            </p:cNvSpPr>
            <p:nvPr userDrawn="1"/>
          </p:nvSpPr>
          <p:spPr bwMode="auto">
            <a:xfrm>
              <a:off x="5100" y="3157"/>
              <a:ext cx="32" cy="24"/>
            </a:xfrm>
            <a:custGeom>
              <a:avLst/>
              <a:gdLst>
                <a:gd name="T0" fmla="*/ 0 w 32"/>
                <a:gd name="T1" fmla="*/ 24 h 24"/>
                <a:gd name="T2" fmla="*/ 14 w 32"/>
                <a:gd name="T3" fmla="*/ 0 h 24"/>
                <a:gd name="T4" fmla="*/ 19 w 32"/>
                <a:gd name="T5" fmla="*/ 0 h 24"/>
                <a:gd name="T6" fmla="*/ 32 w 32"/>
                <a:gd name="T7" fmla="*/ 24 h 24"/>
                <a:gd name="T8" fmla="*/ 26 w 32"/>
                <a:gd name="T9" fmla="*/ 24 h 24"/>
                <a:gd name="T10" fmla="*/ 22 w 32"/>
                <a:gd name="T11" fmla="*/ 16 h 24"/>
                <a:gd name="T12" fmla="*/ 9 w 32"/>
                <a:gd name="T13" fmla="*/ 19 h 24"/>
                <a:gd name="T14" fmla="*/ 8 w 32"/>
                <a:gd name="T15" fmla="*/ 20 h 24"/>
                <a:gd name="T16" fmla="*/ 5 w 32"/>
                <a:gd name="T17" fmla="*/ 24 h 24"/>
                <a:gd name="T18" fmla="*/ 0 w 32"/>
                <a:gd name="T19" fmla="*/ 24 h 24"/>
                <a:gd name="T20" fmla="*/ 11 w 32"/>
                <a:gd name="T21" fmla="*/ 14 h 24"/>
                <a:gd name="T22" fmla="*/ 21 w 32"/>
                <a:gd name="T23" fmla="*/ 14 h 24"/>
                <a:gd name="T24" fmla="*/ 16 w 32"/>
                <a:gd name="T25" fmla="*/ 5 h 24"/>
                <a:gd name="T26" fmla="*/ 11 w 32"/>
                <a:gd name="T2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32" y="24"/>
                  </a:lnTo>
                  <a:lnTo>
                    <a:pt x="26" y="24"/>
                  </a:lnTo>
                  <a:lnTo>
                    <a:pt x="22" y="16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0" y="24"/>
                  </a:lnTo>
                  <a:close/>
                  <a:moveTo>
                    <a:pt x="11" y="14"/>
                  </a:moveTo>
                  <a:lnTo>
                    <a:pt x="21" y="14"/>
                  </a:lnTo>
                  <a:lnTo>
                    <a:pt x="16" y="5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auto">
            <a:xfrm>
              <a:off x="5140" y="3157"/>
              <a:ext cx="26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0 h 24"/>
                <a:gd name="T4" fmla="*/ 20 w 25"/>
                <a:gd name="T5" fmla="*/ 0 h 24"/>
                <a:gd name="T6" fmla="*/ 24 w 25"/>
                <a:gd name="T7" fmla="*/ 2 h 24"/>
                <a:gd name="T8" fmla="*/ 25 w 25"/>
                <a:gd name="T9" fmla="*/ 5 h 24"/>
                <a:gd name="T10" fmla="*/ 25 w 25"/>
                <a:gd name="T11" fmla="*/ 8 h 24"/>
                <a:gd name="T12" fmla="*/ 24 w 25"/>
                <a:gd name="T13" fmla="*/ 10 h 24"/>
                <a:gd name="T14" fmla="*/ 21 w 25"/>
                <a:gd name="T15" fmla="*/ 12 h 24"/>
                <a:gd name="T16" fmla="*/ 24 w 25"/>
                <a:gd name="T17" fmla="*/ 13 h 24"/>
                <a:gd name="T18" fmla="*/ 25 w 25"/>
                <a:gd name="T19" fmla="*/ 16 h 24"/>
                <a:gd name="T20" fmla="*/ 25 w 25"/>
                <a:gd name="T21" fmla="*/ 19 h 24"/>
                <a:gd name="T22" fmla="*/ 23 w 25"/>
                <a:gd name="T23" fmla="*/ 23 h 24"/>
                <a:gd name="T24" fmla="*/ 18 w 25"/>
                <a:gd name="T25" fmla="*/ 24 h 24"/>
                <a:gd name="T26" fmla="*/ 0 w 25"/>
                <a:gd name="T27" fmla="*/ 24 h 24"/>
                <a:gd name="T28" fmla="*/ 17 w 25"/>
                <a:gd name="T29" fmla="*/ 4 h 24"/>
                <a:gd name="T30" fmla="*/ 5 w 25"/>
                <a:gd name="T31" fmla="*/ 4 h 24"/>
                <a:gd name="T32" fmla="*/ 5 w 25"/>
                <a:gd name="T33" fmla="*/ 10 h 24"/>
                <a:gd name="T34" fmla="*/ 17 w 25"/>
                <a:gd name="T35" fmla="*/ 10 h 24"/>
                <a:gd name="T36" fmla="*/ 19 w 25"/>
                <a:gd name="T37" fmla="*/ 9 h 24"/>
                <a:gd name="T38" fmla="*/ 20 w 25"/>
                <a:gd name="T39" fmla="*/ 8 h 24"/>
                <a:gd name="T40" fmla="*/ 20 w 25"/>
                <a:gd name="T41" fmla="*/ 6 h 24"/>
                <a:gd name="T42" fmla="*/ 19 w 25"/>
                <a:gd name="T43" fmla="*/ 5 h 24"/>
                <a:gd name="T44" fmla="*/ 17 w 25"/>
                <a:gd name="T45" fmla="*/ 4 h 24"/>
                <a:gd name="T46" fmla="*/ 17 w 25"/>
                <a:gd name="T47" fmla="*/ 14 h 24"/>
                <a:gd name="T48" fmla="*/ 5 w 25"/>
                <a:gd name="T49" fmla="*/ 14 h 24"/>
                <a:gd name="T50" fmla="*/ 5 w 25"/>
                <a:gd name="T51" fmla="*/ 19 h 24"/>
                <a:gd name="T52" fmla="*/ 17 w 25"/>
                <a:gd name="T53" fmla="*/ 19 h 24"/>
                <a:gd name="T54" fmla="*/ 20 w 25"/>
                <a:gd name="T55" fmla="*/ 19 h 24"/>
                <a:gd name="T56" fmla="*/ 20 w 25"/>
                <a:gd name="T57" fmla="*/ 17 h 24"/>
                <a:gd name="T58" fmla="*/ 20 w 25"/>
                <a:gd name="T59" fmla="*/ 16 h 24"/>
                <a:gd name="T60" fmla="*/ 20 w 25"/>
                <a:gd name="T61" fmla="*/ 14 h 24"/>
                <a:gd name="T62" fmla="*/ 17 w 25"/>
                <a:gd name="T6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3" y="1"/>
                    <a:pt x="24" y="2"/>
                  </a:cubicBezTo>
                  <a:cubicBezTo>
                    <a:pt x="25" y="2"/>
                    <a:pt x="25" y="3"/>
                    <a:pt x="25" y="5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10"/>
                    <a:pt x="24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2" y="12"/>
                    <a:pt x="23" y="12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5" y="22"/>
                    <a:pt x="23" y="23"/>
                  </a:cubicBezTo>
                  <a:cubicBezTo>
                    <a:pt x="22" y="23"/>
                    <a:pt x="21" y="24"/>
                    <a:pt x="18" y="24"/>
                  </a:cubicBezTo>
                  <a:lnTo>
                    <a:pt x="0" y="24"/>
                  </a:lnTo>
                  <a:close/>
                  <a:moveTo>
                    <a:pt x="1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9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9" y="4"/>
                    <a:pt x="18" y="4"/>
                    <a:pt x="17" y="4"/>
                  </a:cubicBezTo>
                  <a:moveTo>
                    <a:pt x="17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19" y="14"/>
                    <a:pt x="18" y="14"/>
                    <a:pt x="17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 userDrawn="1"/>
          </p:nvSpPr>
          <p:spPr bwMode="auto">
            <a:xfrm>
              <a:off x="5177" y="3157"/>
              <a:ext cx="5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/>
            <p:cNvSpPr>
              <a:spLocks/>
            </p:cNvSpPr>
            <p:nvPr userDrawn="1"/>
          </p:nvSpPr>
          <p:spPr bwMode="auto">
            <a:xfrm>
              <a:off x="5195" y="3157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0 h 24"/>
                <a:gd name="T4" fmla="*/ 5 w 23"/>
                <a:gd name="T5" fmla="*/ 0 h 24"/>
                <a:gd name="T6" fmla="*/ 5 w 23"/>
                <a:gd name="T7" fmla="*/ 19 h 24"/>
                <a:gd name="T8" fmla="*/ 23 w 23"/>
                <a:gd name="T9" fmla="*/ 19 h 24"/>
                <a:gd name="T10" fmla="*/ 23 w 23"/>
                <a:gd name="T11" fmla="*/ 24 h 24"/>
                <a:gd name="T12" fmla="*/ 0 w 2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9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5108" y="3168"/>
              <a:ext cx="34" cy="9"/>
            </a:xfrm>
            <a:custGeom>
              <a:avLst/>
              <a:gdLst>
                <a:gd name="T0" fmla="*/ 5 w 34"/>
                <a:gd name="T1" fmla="*/ 0 h 9"/>
                <a:gd name="T2" fmla="*/ 0 w 34"/>
                <a:gd name="T3" fmla="*/ 9 h 9"/>
                <a:gd name="T4" fmla="*/ 34 w 34"/>
                <a:gd name="T5" fmla="*/ 0 h 9"/>
                <a:gd name="T6" fmla="*/ 5 w 3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">
                  <a:moveTo>
                    <a:pt x="5" y="0"/>
                  </a:moveTo>
                  <a:lnTo>
                    <a:pt x="0" y="9"/>
                  </a:lnTo>
                  <a:lnTo>
                    <a:pt x="3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5073" y="3157"/>
              <a:ext cx="21" cy="24"/>
            </a:xfrm>
            <a:custGeom>
              <a:avLst/>
              <a:gdLst>
                <a:gd name="T0" fmla="*/ 5 w 21"/>
                <a:gd name="T1" fmla="*/ 24 h 24"/>
                <a:gd name="T2" fmla="*/ 1 w 21"/>
                <a:gd name="T3" fmla="*/ 23 h 24"/>
                <a:gd name="T4" fmla="*/ 0 w 21"/>
                <a:gd name="T5" fmla="*/ 18 h 24"/>
                <a:gd name="T6" fmla="*/ 0 w 21"/>
                <a:gd name="T7" fmla="*/ 13 h 24"/>
                <a:gd name="T8" fmla="*/ 5 w 21"/>
                <a:gd name="T9" fmla="*/ 12 h 24"/>
                <a:gd name="T10" fmla="*/ 5 w 21"/>
                <a:gd name="T11" fmla="*/ 19 h 24"/>
                <a:gd name="T12" fmla="*/ 16 w 21"/>
                <a:gd name="T13" fmla="*/ 19 h 24"/>
                <a:gd name="T14" fmla="*/ 16 w 21"/>
                <a:gd name="T15" fmla="*/ 0 h 24"/>
                <a:gd name="T16" fmla="*/ 21 w 21"/>
                <a:gd name="T17" fmla="*/ 0 h 24"/>
                <a:gd name="T18" fmla="*/ 21 w 21"/>
                <a:gd name="T19" fmla="*/ 18 h 24"/>
                <a:gd name="T20" fmla="*/ 20 w 21"/>
                <a:gd name="T21" fmla="*/ 23 h 24"/>
                <a:gd name="T22" fmla="*/ 15 w 21"/>
                <a:gd name="T23" fmla="*/ 24 h 24"/>
                <a:gd name="T24" fmla="*/ 5 w 21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5" y="24"/>
                  </a:moveTo>
                  <a:cubicBezTo>
                    <a:pt x="3" y="24"/>
                    <a:pt x="2" y="23"/>
                    <a:pt x="1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5" y="24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4999" y="3158"/>
              <a:ext cx="24" cy="23"/>
            </a:xfrm>
            <a:custGeom>
              <a:avLst/>
              <a:gdLst>
                <a:gd name="T0" fmla="*/ 10 w 24"/>
                <a:gd name="T1" fmla="*/ 0 h 23"/>
                <a:gd name="T2" fmla="*/ 14 w 24"/>
                <a:gd name="T3" fmla="*/ 0 h 23"/>
                <a:gd name="T4" fmla="*/ 24 w 24"/>
                <a:gd name="T5" fmla="*/ 23 h 23"/>
                <a:gd name="T6" fmla="*/ 20 w 24"/>
                <a:gd name="T7" fmla="*/ 23 h 23"/>
                <a:gd name="T8" fmla="*/ 18 w 24"/>
                <a:gd name="T9" fmla="*/ 17 h 23"/>
                <a:gd name="T10" fmla="*/ 6 w 24"/>
                <a:gd name="T11" fmla="*/ 17 h 23"/>
                <a:gd name="T12" fmla="*/ 4 w 24"/>
                <a:gd name="T13" fmla="*/ 23 h 23"/>
                <a:gd name="T14" fmla="*/ 0 w 24"/>
                <a:gd name="T15" fmla="*/ 23 h 23"/>
                <a:gd name="T16" fmla="*/ 10 w 24"/>
                <a:gd name="T17" fmla="*/ 0 h 23"/>
                <a:gd name="T18" fmla="*/ 12 w 24"/>
                <a:gd name="T19" fmla="*/ 3 h 23"/>
                <a:gd name="T20" fmla="*/ 7 w 24"/>
                <a:gd name="T21" fmla="*/ 14 h 23"/>
                <a:gd name="T22" fmla="*/ 16 w 24"/>
                <a:gd name="T23" fmla="*/ 14 h 23"/>
                <a:gd name="T24" fmla="*/ 12 w 24"/>
                <a:gd name="T2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3">
                  <a:moveTo>
                    <a:pt x="10" y="0"/>
                  </a:moveTo>
                  <a:lnTo>
                    <a:pt x="14" y="0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8" y="17"/>
                  </a:lnTo>
                  <a:lnTo>
                    <a:pt x="6" y="1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10" y="0"/>
                  </a:lnTo>
                  <a:close/>
                  <a:moveTo>
                    <a:pt x="12" y="3"/>
                  </a:moveTo>
                  <a:lnTo>
                    <a:pt x="7" y="14"/>
                  </a:lnTo>
                  <a:lnTo>
                    <a:pt x="16" y="1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267" y="3157"/>
              <a:ext cx="18" cy="24"/>
            </a:xfrm>
            <a:custGeom>
              <a:avLst/>
              <a:gdLst>
                <a:gd name="T0" fmla="*/ 17 w 17"/>
                <a:gd name="T1" fmla="*/ 4 h 24"/>
                <a:gd name="T2" fmla="*/ 12 w 17"/>
                <a:gd name="T3" fmla="*/ 3 h 24"/>
                <a:gd name="T4" fmla="*/ 3 w 17"/>
                <a:gd name="T5" fmla="*/ 12 h 24"/>
                <a:gd name="T6" fmla="*/ 12 w 17"/>
                <a:gd name="T7" fmla="*/ 21 h 24"/>
                <a:gd name="T8" fmla="*/ 17 w 17"/>
                <a:gd name="T9" fmla="*/ 20 h 24"/>
                <a:gd name="T10" fmla="*/ 17 w 17"/>
                <a:gd name="T11" fmla="*/ 23 h 24"/>
                <a:gd name="T12" fmla="*/ 12 w 17"/>
                <a:gd name="T13" fmla="*/ 24 h 24"/>
                <a:gd name="T14" fmla="*/ 0 w 17"/>
                <a:gd name="T15" fmla="*/ 12 h 24"/>
                <a:gd name="T16" fmla="*/ 12 w 17"/>
                <a:gd name="T17" fmla="*/ 0 h 24"/>
                <a:gd name="T18" fmla="*/ 17 w 17"/>
                <a:gd name="T19" fmla="*/ 1 h 24"/>
                <a:gd name="T20" fmla="*/ 17 w 17"/>
                <a:gd name="T2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4">
                  <a:moveTo>
                    <a:pt x="17" y="4"/>
                  </a:moveTo>
                  <a:cubicBezTo>
                    <a:pt x="15" y="4"/>
                    <a:pt x="14" y="3"/>
                    <a:pt x="12" y="3"/>
                  </a:cubicBezTo>
                  <a:cubicBezTo>
                    <a:pt x="7" y="3"/>
                    <a:pt x="3" y="7"/>
                    <a:pt x="3" y="12"/>
                  </a:cubicBezTo>
                  <a:cubicBezTo>
                    <a:pt x="3" y="18"/>
                    <a:pt x="7" y="21"/>
                    <a:pt x="12" y="21"/>
                  </a:cubicBezTo>
                  <a:cubicBezTo>
                    <a:pt x="13" y="21"/>
                    <a:pt x="16" y="21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4"/>
                    <a:pt x="13" y="24"/>
                    <a:pt x="12" y="24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3" y="0"/>
                    <a:pt x="15" y="0"/>
                    <a:pt x="17" y="1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331" y="3157"/>
              <a:ext cx="22" cy="24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2 h 24"/>
                <a:gd name="T4" fmla="*/ 11 w 22"/>
                <a:gd name="T5" fmla="*/ 24 h 24"/>
                <a:gd name="T6" fmla="*/ 0 w 22"/>
                <a:gd name="T7" fmla="*/ 12 h 24"/>
                <a:gd name="T8" fmla="*/ 11 w 22"/>
                <a:gd name="T9" fmla="*/ 0 h 24"/>
                <a:gd name="T10" fmla="*/ 11 w 22"/>
                <a:gd name="T11" fmla="*/ 21 h 24"/>
                <a:gd name="T12" fmla="*/ 19 w 22"/>
                <a:gd name="T13" fmla="*/ 12 h 24"/>
                <a:gd name="T14" fmla="*/ 11 w 22"/>
                <a:gd name="T15" fmla="*/ 3 h 24"/>
                <a:gd name="T16" fmla="*/ 4 w 22"/>
                <a:gd name="T17" fmla="*/ 12 h 24"/>
                <a:gd name="T18" fmla="*/ 11 w 22"/>
                <a:gd name="T1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8" y="0"/>
                    <a:pt x="22" y="5"/>
                    <a:pt x="22" y="12"/>
                  </a:cubicBezTo>
                  <a:cubicBezTo>
                    <a:pt x="22" y="19"/>
                    <a:pt x="18" y="24"/>
                    <a:pt x="11" y="24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1" y="21"/>
                  </a:moveTo>
                  <a:cubicBezTo>
                    <a:pt x="16" y="21"/>
                    <a:pt x="19" y="17"/>
                    <a:pt x="19" y="12"/>
                  </a:cubicBezTo>
                  <a:cubicBezTo>
                    <a:pt x="19" y="7"/>
                    <a:pt x="16" y="3"/>
                    <a:pt x="11" y="3"/>
                  </a:cubicBezTo>
                  <a:cubicBezTo>
                    <a:pt x="6" y="3"/>
                    <a:pt x="4" y="7"/>
                    <a:pt x="4" y="12"/>
                  </a:cubicBezTo>
                  <a:cubicBezTo>
                    <a:pt x="4" y="17"/>
                    <a:pt x="6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1" y="3158"/>
              <a:ext cx="26" cy="23"/>
            </a:xfrm>
            <a:custGeom>
              <a:avLst/>
              <a:gdLst>
                <a:gd name="T0" fmla="*/ 0 w 26"/>
                <a:gd name="T1" fmla="*/ 0 h 23"/>
                <a:gd name="T2" fmla="*/ 6 w 26"/>
                <a:gd name="T3" fmla="*/ 0 h 23"/>
                <a:gd name="T4" fmla="*/ 14 w 26"/>
                <a:gd name="T5" fmla="*/ 19 h 23"/>
                <a:gd name="T6" fmla="*/ 21 w 26"/>
                <a:gd name="T7" fmla="*/ 0 h 23"/>
                <a:gd name="T8" fmla="*/ 26 w 26"/>
                <a:gd name="T9" fmla="*/ 0 h 23"/>
                <a:gd name="T10" fmla="*/ 26 w 26"/>
                <a:gd name="T11" fmla="*/ 23 h 23"/>
                <a:gd name="T12" fmla="*/ 23 w 26"/>
                <a:gd name="T13" fmla="*/ 23 h 23"/>
                <a:gd name="T14" fmla="*/ 23 w 26"/>
                <a:gd name="T15" fmla="*/ 3 h 23"/>
                <a:gd name="T16" fmla="*/ 23 w 26"/>
                <a:gd name="T17" fmla="*/ 3 h 23"/>
                <a:gd name="T18" fmla="*/ 15 w 26"/>
                <a:gd name="T19" fmla="*/ 23 h 23"/>
                <a:gd name="T20" fmla="*/ 12 w 26"/>
                <a:gd name="T21" fmla="*/ 23 h 23"/>
                <a:gd name="T22" fmla="*/ 4 w 26"/>
                <a:gd name="T23" fmla="*/ 3 h 23"/>
                <a:gd name="T24" fmla="*/ 3 w 26"/>
                <a:gd name="T25" fmla="*/ 3 h 23"/>
                <a:gd name="T26" fmla="*/ 3 w 26"/>
                <a:gd name="T27" fmla="*/ 23 h 23"/>
                <a:gd name="T28" fmla="*/ 0 w 26"/>
                <a:gd name="T29" fmla="*/ 23 h 23"/>
                <a:gd name="T30" fmla="*/ 0 w 26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3">
                  <a:moveTo>
                    <a:pt x="0" y="0"/>
                  </a:moveTo>
                  <a:lnTo>
                    <a:pt x="6" y="0"/>
                  </a:lnTo>
                  <a:lnTo>
                    <a:pt x="14" y="19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76" y="3158"/>
              <a:ext cx="15" cy="23"/>
            </a:xfrm>
            <a:custGeom>
              <a:avLst/>
              <a:gdLst>
                <a:gd name="T0" fmla="*/ 0 w 15"/>
                <a:gd name="T1" fmla="*/ 0 h 23"/>
                <a:gd name="T2" fmla="*/ 6 w 15"/>
                <a:gd name="T3" fmla="*/ 0 h 23"/>
                <a:gd name="T4" fmla="*/ 15 w 15"/>
                <a:gd name="T5" fmla="*/ 7 h 23"/>
                <a:gd name="T6" fmla="*/ 7 w 15"/>
                <a:gd name="T7" fmla="*/ 13 h 23"/>
                <a:gd name="T8" fmla="*/ 4 w 15"/>
                <a:gd name="T9" fmla="*/ 13 h 23"/>
                <a:gd name="T10" fmla="*/ 4 w 15"/>
                <a:gd name="T11" fmla="*/ 23 h 23"/>
                <a:gd name="T12" fmla="*/ 0 w 15"/>
                <a:gd name="T13" fmla="*/ 23 h 23"/>
                <a:gd name="T14" fmla="*/ 0 w 15"/>
                <a:gd name="T15" fmla="*/ 0 h 23"/>
                <a:gd name="T16" fmla="*/ 4 w 15"/>
                <a:gd name="T17" fmla="*/ 11 h 23"/>
                <a:gd name="T18" fmla="*/ 7 w 15"/>
                <a:gd name="T19" fmla="*/ 11 h 23"/>
                <a:gd name="T20" fmla="*/ 11 w 15"/>
                <a:gd name="T21" fmla="*/ 6 h 23"/>
                <a:gd name="T22" fmla="*/ 6 w 15"/>
                <a:gd name="T23" fmla="*/ 3 h 23"/>
                <a:gd name="T24" fmla="*/ 4 w 15"/>
                <a:gd name="T25" fmla="*/ 3 h 23"/>
                <a:gd name="T26" fmla="*/ 4 w 15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5" y="1"/>
                    <a:pt x="15" y="7"/>
                  </a:cubicBezTo>
                  <a:cubicBezTo>
                    <a:pt x="15" y="12"/>
                    <a:pt x="11" y="13"/>
                    <a:pt x="7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4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11" y="10"/>
                    <a:pt x="11" y="6"/>
                  </a:cubicBezTo>
                  <a:cubicBezTo>
                    <a:pt x="11" y="4"/>
                    <a:pt x="8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34" y="3158"/>
              <a:ext cx="24" cy="23"/>
            </a:xfrm>
            <a:custGeom>
              <a:avLst/>
              <a:gdLst>
                <a:gd name="T0" fmla="*/ 11 w 24"/>
                <a:gd name="T1" fmla="*/ 0 h 23"/>
                <a:gd name="T2" fmla="*/ 15 w 24"/>
                <a:gd name="T3" fmla="*/ 0 h 23"/>
                <a:gd name="T4" fmla="*/ 24 w 24"/>
                <a:gd name="T5" fmla="*/ 23 h 23"/>
                <a:gd name="T6" fmla="*/ 21 w 24"/>
                <a:gd name="T7" fmla="*/ 23 h 23"/>
                <a:gd name="T8" fmla="*/ 18 w 24"/>
                <a:gd name="T9" fmla="*/ 17 h 23"/>
                <a:gd name="T10" fmla="*/ 7 w 24"/>
                <a:gd name="T11" fmla="*/ 17 h 23"/>
                <a:gd name="T12" fmla="*/ 5 w 24"/>
                <a:gd name="T13" fmla="*/ 23 h 23"/>
                <a:gd name="T14" fmla="*/ 0 w 24"/>
                <a:gd name="T15" fmla="*/ 23 h 23"/>
                <a:gd name="T16" fmla="*/ 11 w 24"/>
                <a:gd name="T17" fmla="*/ 0 h 23"/>
                <a:gd name="T18" fmla="*/ 13 w 24"/>
                <a:gd name="T19" fmla="*/ 3 h 23"/>
                <a:gd name="T20" fmla="*/ 8 w 24"/>
                <a:gd name="T21" fmla="*/ 14 h 23"/>
                <a:gd name="T22" fmla="*/ 17 w 24"/>
                <a:gd name="T23" fmla="*/ 14 h 23"/>
                <a:gd name="T24" fmla="*/ 13 w 24"/>
                <a:gd name="T2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3">
                  <a:moveTo>
                    <a:pt x="11" y="0"/>
                  </a:moveTo>
                  <a:lnTo>
                    <a:pt x="15" y="0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8" y="17"/>
                  </a:lnTo>
                  <a:lnTo>
                    <a:pt x="7" y="1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11" y="0"/>
                  </a:lnTo>
                  <a:close/>
                  <a:moveTo>
                    <a:pt x="13" y="3"/>
                  </a:moveTo>
                  <a:lnTo>
                    <a:pt x="8" y="14"/>
                  </a:lnTo>
                  <a:lnTo>
                    <a:pt x="17" y="14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"/>
            <p:cNvSpPr>
              <a:spLocks/>
            </p:cNvSpPr>
            <p:nvPr userDrawn="1"/>
          </p:nvSpPr>
          <p:spPr bwMode="auto">
            <a:xfrm>
              <a:off x="5605" y="3158"/>
              <a:ext cx="18" cy="23"/>
            </a:xfrm>
            <a:custGeom>
              <a:avLst/>
              <a:gdLst>
                <a:gd name="T0" fmla="*/ 0 w 18"/>
                <a:gd name="T1" fmla="*/ 0 h 23"/>
                <a:gd name="T2" fmla="*/ 4 w 18"/>
                <a:gd name="T3" fmla="*/ 0 h 23"/>
                <a:gd name="T4" fmla="*/ 15 w 18"/>
                <a:gd name="T5" fmla="*/ 18 h 23"/>
                <a:gd name="T6" fmla="*/ 15 w 18"/>
                <a:gd name="T7" fmla="*/ 18 h 23"/>
                <a:gd name="T8" fmla="*/ 15 w 18"/>
                <a:gd name="T9" fmla="*/ 0 h 23"/>
                <a:gd name="T10" fmla="*/ 18 w 18"/>
                <a:gd name="T11" fmla="*/ 0 h 23"/>
                <a:gd name="T12" fmla="*/ 18 w 18"/>
                <a:gd name="T13" fmla="*/ 23 h 23"/>
                <a:gd name="T14" fmla="*/ 14 w 18"/>
                <a:gd name="T15" fmla="*/ 23 h 23"/>
                <a:gd name="T16" fmla="*/ 3 w 18"/>
                <a:gd name="T17" fmla="*/ 4 h 23"/>
                <a:gd name="T18" fmla="*/ 3 w 18"/>
                <a:gd name="T19" fmla="*/ 4 h 23"/>
                <a:gd name="T20" fmla="*/ 3 w 18"/>
                <a:gd name="T21" fmla="*/ 23 h 23"/>
                <a:gd name="T22" fmla="*/ 0 w 18"/>
                <a:gd name="T23" fmla="*/ 23 h 23"/>
                <a:gd name="T24" fmla="*/ 0 w 1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3">
                  <a:moveTo>
                    <a:pt x="0" y="0"/>
                  </a:moveTo>
                  <a:lnTo>
                    <a:pt x="4" y="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671" y="3158"/>
              <a:ext cx="21" cy="23"/>
            </a:xfrm>
            <a:custGeom>
              <a:avLst/>
              <a:gdLst>
                <a:gd name="T0" fmla="*/ 8 w 21"/>
                <a:gd name="T1" fmla="*/ 13 h 23"/>
                <a:gd name="T2" fmla="*/ 0 w 21"/>
                <a:gd name="T3" fmla="*/ 0 h 23"/>
                <a:gd name="T4" fmla="*/ 3 w 21"/>
                <a:gd name="T5" fmla="*/ 0 h 23"/>
                <a:gd name="T6" fmla="*/ 10 w 21"/>
                <a:gd name="T7" fmla="*/ 10 h 23"/>
                <a:gd name="T8" fmla="*/ 17 w 21"/>
                <a:gd name="T9" fmla="*/ 0 h 23"/>
                <a:gd name="T10" fmla="*/ 21 w 21"/>
                <a:gd name="T11" fmla="*/ 0 h 23"/>
                <a:gd name="T12" fmla="*/ 12 w 21"/>
                <a:gd name="T13" fmla="*/ 13 h 23"/>
                <a:gd name="T14" fmla="*/ 12 w 21"/>
                <a:gd name="T15" fmla="*/ 23 h 23"/>
                <a:gd name="T16" fmla="*/ 8 w 21"/>
                <a:gd name="T17" fmla="*/ 23 h 23"/>
                <a:gd name="T18" fmla="*/ 8 w 21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8" y="1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1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12" y="1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Rectangle 5"/>
          <p:cNvSpPr txBox="1">
            <a:spLocks noChangeArrowheads="1"/>
          </p:cNvSpPr>
          <p:nvPr userDrawn="1"/>
        </p:nvSpPr>
        <p:spPr bwMode="gray">
          <a:xfrm>
            <a:off x="132045" y="6405564"/>
            <a:ext cx="8032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02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90550" y="162575"/>
            <a:ext cx="7958138" cy="9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132045" y="6405564"/>
            <a:ext cx="8032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6376924" y="5972725"/>
            <a:ext cx="2779776" cy="902208"/>
          </a:xfrm>
          <a:prstGeom prst="triangle">
            <a:avLst>
              <a:gd name="adj" fmla="val 1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45700" rIns="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3"/>
          <p:cNvSpPr/>
          <p:nvPr/>
        </p:nvSpPr>
        <p:spPr>
          <a:xfrm>
            <a:off x="6724396" y="6082453"/>
            <a:ext cx="2432304" cy="792480"/>
          </a:xfrm>
          <a:prstGeom prst="triangle">
            <a:avLst>
              <a:gd name="adj" fmla="val 100000"/>
            </a:avLst>
          </a:prstGeom>
          <a:solidFill>
            <a:srgbClr val="006600"/>
          </a:solidFill>
          <a:ln>
            <a:noFill/>
          </a:ln>
        </p:spPr>
        <p:txBody>
          <a:bodyPr lIns="0" tIns="45700" rIns="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4360" y="1609344"/>
            <a:ext cx="795528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文字方塊 32"/>
          <p:cNvSpPr txBox="1"/>
          <p:nvPr userDrawn="1"/>
        </p:nvSpPr>
        <p:spPr bwMode="auto">
          <a:xfrm>
            <a:off x="8135365" y="6390580"/>
            <a:ext cx="1106905" cy="4801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BankGothic Md BT" pitchFamily="34" charset="0"/>
              </a:rPr>
              <a:t>DLP</a:t>
            </a:r>
            <a:endParaRPr lang="zh-TW" altLang="en-US" sz="2800" dirty="0" err="1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01" r:id="rId2"/>
    <p:sldLayoutId id="2147483736" r:id="rId3"/>
    <p:sldLayoutId id="2147483711" r:id="rId4"/>
    <p:sldLayoutId id="2147483702" r:id="rId5"/>
    <p:sldLayoutId id="2147483712" r:id="rId6"/>
    <p:sldLayoutId id="2147483704" r:id="rId7"/>
    <p:sldLayoutId id="2147483705" r:id="rId8"/>
    <p:sldLayoutId id="2147483746" r:id="rId9"/>
  </p:sldLayoutIdLst>
  <p:transition>
    <p:wipe dir="r"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marR="0" indent="-228600" algn="l" defTabSz="914400" rtl="0" eaLnBrk="1" fontAlgn="base" latinLnBrk="0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228600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Courier New" panose="02070309020205020404" pitchFamily="49" charset="0"/>
        <a:buChar char="-"/>
        <a:tabLst/>
        <a:defRPr sz="1800">
          <a:solidFill>
            <a:schemeClr val="tx1"/>
          </a:solidFill>
          <a:latin typeface="+mn-lt"/>
        </a:defRPr>
      </a:lvl2pPr>
      <a:lvl3pPr marL="682625" marR="0" indent="-225425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1600">
          <a:solidFill>
            <a:schemeClr val="tx1"/>
          </a:solidFill>
          <a:latin typeface="+mn-lt"/>
        </a:defRPr>
      </a:lvl3pPr>
      <a:lvl4pPr marL="914400" marR="0" indent="-228600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1600">
          <a:solidFill>
            <a:schemeClr val="tx1"/>
          </a:solidFill>
          <a:latin typeface="+mn-lt"/>
        </a:defRPr>
      </a:lvl4pPr>
      <a:lvl5pPr marL="1146175" marR="0" indent="-231775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14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xfrm>
            <a:off x="-334402" y="1995053"/>
            <a:ext cx="7524911" cy="958015"/>
          </a:xfrm>
        </p:spPr>
        <p:txBody>
          <a:bodyPr/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大力卜集團職缺</a:t>
            </a:r>
            <a:endParaRPr 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904516" y="3251254"/>
            <a:ext cx="1814946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dirty="0">
                <a:solidFill>
                  <a:srgbClr val="FFFFFF"/>
                </a:solidFill>
                <a:latin typeface="+mn-lt"/>
              </a:rPr>
              <a:t>2017.05.04</a:t>
            </a:r>
            <a:endParaRPr lang="zh-TW" altLang="en-US" dirty="0" err="1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15879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3" y="495081"/>
            <a:ext cx="3336022" cy="6550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3" y="1460256"/>
            <a:ext cx="4847472" cy="38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199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0" y="496800"/>
            <a:ext cx="3322800" cy="6558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" y="1594046"/>
            <a:ext cx="4228205" cy="36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868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36794"/>
            <a:ext cx="3399400" cy="8093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320394"/>
            <a:ext cx="6427982" cy="47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9893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ISPRING_RESOURCE_PATHS_HASH" val="9084321721765c1e78434b475a698ad93964e1a"/>
</p:tagLst>
</file>

<file path=ppt/theme/theme1.xml><?xml version="1.0" encoding="utf-8"?>
<a:theme xmlns:a="http://schemas.openxmlformats.org/drawingml/2006/main" name="Green+Point+Template_17Mar2015">
  <a:themeElements>
    <a:clrScheme name="Jabile template colors">
      <a:dk1>
        <a:srgbClr val="494949"/>
      </a:dk1>
      <a:lt1>
        <a:sysClr val="window" lastClr="FFFFFF"/>
      </a:lt1>
      <a:dk2>
        <a:srgbClr val="005287"/>
      </a:dk2>
      <a:lt2>
        <a:srgbClr val="BFBFBF"/>
      </a:lt2>
      <a:accent1>
        <a:srgbClr val="00895F"/>
      </a:accent1>
      <a:accent2>
        <a:srgbClr val="005287"/>
      </a:accent2>
      <a:accent3>
        <a:srgbClr val="43B7FF"/>
      </a:accent3>
      <a:accent4>
        <a:srgbClr val="F15D22"/>
      </a:accent4>
      <a:accent5>
        <a:srgbClr val="002D48"/>
      </a:accent5>
      <a:accent6>
        <a:srgbClr val="8BB503"/>
      </a:accent6>
      <a:hlink>
        <a:srgbClr val="43B7FF"/>
      </a:hlink>
      <a:folHlink>
        <a:srgbClr val="F15D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2">
                <a:tint val="66000"/>
                <a:satMod val="160000"/>
              </a:schemeClr>
            </a:gs>
            <a:gs pos="50000">
              <a:schemeClr val="bg2">
                <a:tint val="44500"/>
                <a:satMod val="160000"/>
              </a:schemeClr>
            </a:gs>
            <a:gs pos="100000">
              <a:schemeClr val="bg2">
                <a:tint val="23500"/>
                <a:satMod val="160000"/>
              </a:schemeClr>
            </a:gs>
          </a:gsLst>
          <a:lin ang="16200000" scaled="1"/>
          <a:tileRect/>
        </a:gra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accent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t" anchorCtr="0">
        <a:spAutoFit/>
      </a:bodyPr>
      <a:lstStyle>
        <a:defPPr algn="l">
          <a:spcBef>
            <a:spcPts val="1200"/>
          </a:spcBef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Green+Point+Template_17Mar2015.potx</Template>
  <TotalTime>33238</TotalTime>
  <Words>7</Words>
  <Application>Microsoft Office PowerPoint</Application>
  <PresentationFormat>如螢幕大小 (4:3)</PresentationFormat>
  <Paragraphs>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BankGothic Md BT</vt:lpstr>
      <vt:lpstr>微軟正黑體</vt:lpstr>
      <vt:lpstr>標楷體</vt:lpstr>
      <vt:lpstr>Arial</vt:lpstr>
      <vt:lpstr>Calibri</vt:lpstr>
      <vt:lpstr>Courier New</vt:lpstr>
      <vt:lpstr>Wingdings</vt:lpstr>
      <vt:lpstr>Green+Point+Template_17Mar2015</vt:lpstr>
      <vt:lpstr>大力卜集團職缺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Jabil 2014 Template</dc:title>
  <dc:creator>Tracy Gebhardt</dc:creator>
  <cp:lastModifiedBy>Taichi_Chen</cp:lastModifiedBy>
  <cp:revision>382</cp:revision>
  <cp:lastPrinted>2014-03-27T13:48:09Z</cp:lastPrinted>
  <dcterms:created xsi:type="dcterms:W3CDTF">2014-08-26T15:46:34Z</dcterms:created>
  <dcterms:modified xsi:type="dcterms:W3CDTF">2017-05-05T06:27:31Z</dcterms:modified>
</cp:coreProperties>
</file>